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</p:sldMasterIdLst>
  <p:notesMasterIdLst>
    <p:notesMasterId r:id="rId21"/>
  </p:notesMasterIdLst>
  <p:sldIdLst>
    <p:sldId id="306" r:id="rId3"/>
    <p:sldId id="267" r:id="rId4"/>
    <p:sldId id="283" r:id="rId5"/>
    <p:sldId id="287" r:id="rId6"/>
    <p:sldId id="286" r:id="rId7"/>
    <p:sldId id="523" r:id="rId8"/>
    <p:sldId id="291" r:id="rId9"/>
    <p:sldId id="295" r:id="rId10"/>
    <p:sldId id="297" r:id="rId11"/>
    <p:sldId id="294" r:id="rId12"/>
    <p:sldId id="302" r:id="rId13"/>
    <p:sldId id="303" r:id="rId14"/>
    <p:sldId id="517" r:id="rId15"/>
    <p:sldId id="522" r:id="rId16"/>
    <p:sldId id="284" r:id="rId17"/>
    <p:sldId id="299" r:id="rId18"/>
    <p:sldId id="285" r:id="rId19"/>
    <p:sldId id="290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FF"/>
    <a:srgbClr val="D60093"/>
    <a:srgbClr val="FF3300"/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A1ED302-F3E4-442F-BE76-9DE485C7EAC1}" v="48" dt="2021-08-10T23:47:09.43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5" d="100"/>
          <a:sy n="65" d="100"/>
        </p:scale>
        <p:origin x="93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microsoft.com/office/2016/11/relationships/changesInfo" Target="changesInfos/changesInfo1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asil Phạm" userId="72956dafe1aa49c0" providerId="LiveId" clId="{0A1ED302-F3E4-442F-BE76-9DE485C7EAC1}"/>
    <pc:docChg chg="addSld modSld modMainMaster">
      <pc:chgData name="Nasil Phạm" userId="72956dafe1aa49c0" providerId="LiveId" clId="{0A1ED302-F3E4-442F-BE76-9DE485C7EAC1}" dt="2021-08-10T23:47:30.859" v="83" actId="1076"/>
      <pc:docMkLst>
        <pc:docMk/>
      </pc:docMkLst>
      <pc:sldChg chg="modSp">
        <pc:chgData name="Nasil Phạm" userId="72956dafe1aa49c0" providerId="LiveId" clId="{0A1ED302-F3E4-442F-BE76-9DE485C7EAC1}" dt="2021-08-10T23:42:21.028" v="17" actId="1076"/>
        <pc:sldMkLst>
          <pc:docMk/>
          <pc:sldMk cId="2870901251" sldId="284"/>
        </pc:sldMkLst>
        <pc:picChg chg="mod">
          <ac:chgData name="Nasil Phạm" userId="72956dafe1aa49c0" providerId="LiveId" clId="{0A1ED302-F3E4-442F-BE76-9DE485C7EAC1}" dt="2021-08-10T23:42:21.028" v="17" actId="1076"/>
          <ac:picMkLst>
            <pc:docMk/>
            <pc:sldMk cId="2870901251" sldId="284"/>
            <ac:picMk id="3080" creationId="{CEDD904F-36F0-4181-A618-873C4303F890}"/>
          </ac:picMkLst>
        </pc:picChg>
      </pc:sldChg>
      <pc:sldChg chg="modSp mod">
        <pc:chgData name="Nasil Phạm" userId="72956dafe1aa49c0" providerId="LiveId" clId="{0A1ED302-F3E4-442F-BE76-9DE485C7EAC1}" dt="2021-08-10T23:45:21.843" v="27" actId="1035"/>
        <pc:sldMkLst>
          <pc:docMk/>
          <pc:sldMk cId="163248188" sldId="285"/>
        </pc:sldMkLst>
        <pc:spChg chg="mod">
          <ac:chgData name="Nasil Phạm" userId="72956dafe1aa49c0" providerId="LiveId" clId="{0A1ED302-F3E4-442F-BE76-9DE485C7EAC1}" dt="2021-08-10T23:45:21.843" v="27" actId="1035"/>
          <ac:spMkLst>
            <pc:docMk/>
            <pc:sldMk cId="163248188" sldId="285"/>
            <ac:spMk id="13" creationId="{B88C4752-908E-4ADA-88FB-FDB63D34BCB0}"/>
          </ac:spMkLst>
        </pc:spChg>
      </pc:sldChg>
      <pc:sldChg chg="modSp mod">
        <pc:chgData name="Nasil Phạm" userId="72956dafe1aa49c0" providerId="LiveId" clId="{0A1ED302-F3E4-442F-BE76-9DE485C7EAC1}" dt="2021-08-10T23:46:04.180" v="34" actId="14734"/>
        <pc:sldMkLst>
          <pc:docMk/>
          <pc:sldMk cId="770699889" sldId="288"/>
        </pc:sldMkLst>
        <pc:graphicFrameChg chg="modGraphic">
          <ac:chgData name="Nasil Phạm" userId="72956dafe1aa49c0" providerId="LiveId" clId="{0A1ED302-F3E4-442F-BE76-9DE485C7EAC1}" dt="2021-08-10T23:46:04.180" v="34" actId="14734"/>
          <ac:graphicFrameMkLst>
            <pc:docMk/>
            <pc:sldMk cId="770699889" sldId="288"/>
            <ac:graphicFrameMk id="6" creationId="{9864EB5A-7137-426B-90D5-F52EE045B262}"/>
          </ac:graphicFrameMkLst>
        </pc:graphicFrameChg>
        <pc:graphicFrameChg chg="mod">
          <ac:chgData name="Nasil Phạm" userId="72956dafe1aa49c0" providerId="LiveId" clId="{0A1ED302-F3E4-442F-BE76-9DE485C7EAC1}" dt="2021-08-10T23:45:58.060" v="32" actId="1076"/>
          <ac:graphicFrameMkLst>
            <pc:docMk/>
            <pc:sldMk cId="770699889" sldId="288"/>
            <ac:graphicFrameMk id="14" creationId="{7111D514-BDF1-4B7A-846F-473FD7494E3D}"/>
          </ac:graphicFrameMkLst>
        </pc:graphicFrameChg>
        <pc:graphicFrameChg chg="mod">
          <ac:chgData name="Nasil Phạm" userId="72956dafe1aa49c0" providerId="LiveId" clId="{0A1ED302-F3E4-442F-BE76-9DE485C7EAC1}" dt="2021-08-10T23:46:03.548" v="33" actId="1076"/>
          <ac:graphicFrameMkLst>
            <pc:docMk/>
            <pc:sldMk cId="770699889" sldId="288"/>
            <ac:graphicFrameMk id="16" creationId="{7B04F043-4B3D-4416-98C1-23200710B29B}"/>
          </ac:graphicFrameMkLst>
        </pc:graphicFrameChg>
      </pc:sldChg>
      <pc:sldChg chg="modSp">
        <pc:chgData name="Nasil Phạm" userId="72956dafe1aa49c0" providerId="LiveId" clId="{0A1ED302-F3E4-442F-BE76-9DE485C7EAC1}" dt="2021-08-10T23:45:28.284" v="29" actId="1076"/>
        <pc:sldMkLst>
          <pc:docMk/>
          <pc:sldMk cId="1565534181" sldId="293"/>
        </pc:sldMkLst>
        <pc:picChg chg="mod">
          <ac:chgData name="Nasil Phạm" userId="72956dafe1aa49c0" providerId="LiveId" clId="{0A1ED302-F3E4-442F-BE76-9DE485C7EAC1}" dt="2021-08-10T23:45:28.284" v="29" actId="1076"/>
          <ac:picMkLst>
            <pc:docMk/>
            <pc:sldMk cId="1565534181" sldId="293"/>
            <ac:picMk id="3076" creationId="{7596AC95-AF04-4986-974F-4F1EC0298B0A}"/>
          </ac:picMkLst>
        </pc:picChg>
      </pc:sldChg>
      <pc:sldChg chg="modSp mod">
        <pc:chgData name="Nasil Phạm" userId="72956dafe1aa49c0" providerId="LiveId" clId="{0A1ED302-F3E4-442F-BE76-9DE485C7EAC1}" dt="2021-08-10T23:47:09.436" v="78" actId="14100"/>
        <pc:sldMkLst>
          <pc:docMk/>
          <pc:sldMk cId="3201391582" sldId="295"/>
        </pc:sldMkLst>
        <pc:spChg chg="mod">
          <ac:chgData name="Nasil Phạm" userId="72956dafe1aa49c0" providerId="LiveId" clId="{0A1ED302-F3E4-442F-BE76-9DE485C7EAC1}" dt="2021-08-10T23:47:05.244" v="77" actId="1076"/>
          <ac:spMkLst>
            <pc:docMk/>
            <pc:sldMk cId="3201391582" sldId="295"/>
            <ac:spMk id="4" creationId="{144CF702-DF2A-4D55-A74C-9A33C99CC4C5}"/>
          </ac:spMkLst>
        </pc:spChg>
        <pc:spChg chg="mod">
          <ac:chgData name="Nasil Phạm" userId="72956dafe1aa49c0" providerId="LiveId" clId="{0A1ED302-F3E4-442F-BE76-9DE485C7EAC1}" dt="2021-08-10T23:46:50.419" v="73" actId="1035"/>
          <ac:spMkLst>
            <pc:docMk/>
            <pc:sldMk cId="3201391582" sldId="295"/>
            <ac:spMk id="6" creationId="{2020F56F-27A4-4441-94C2-3BCD27F86537}"/>
          </ac:spMkLst>
        </pc:spChg>
        <pc:spChg chg="mod">
          <ac:chgData name="Nasil Phạm" userId="72956dafe1aa49c0" providerId="LiveId" clId="{0A1ED302-F3E4-442F-BE76-9DE485C7EAC1}" dt="2021-08-10T23:46:50.419" v="73" actId="1035"/>
          <ac:spMkLst>
            <pc:docMk/>
            <pc:sldMk cId="3201391582" sldId="295"/>
            <ac:spMk id="8" creationId="{7F1BE10E-9C15-46E5-9A56-B73DBD4B8360}"/>
          </ac:spMkLst>
        </pc:spChg>
        <pc:spChg chg="mod">
          <ac:chgData name="Nasil Phạm" userId="72956dafe1aa49c0" providerId="LiveId" clId="{0A1ED302-F3E4-442F-BE76-9DE485C7EAC1}" dt="2021-08-10T23:46:50.419" v="73" actId="1035"/>
          <ac:spMkLst>
            <pc:docMk/>
            <pc:sldMk cId="3201391582" sldId="295"/>
            <ac:spMk id="10" creationId="{BE54ECBA-373C-458D-A10B-AF03A637D7E2}"/>
          </ac:spMkLst>
        </pc:spChg>
        <pc:spChg chg="mod">
          <ac:chgData name="Nasil Phạm" userId="72956dafe1aa49c0" providerId="LiveId" clId="{0A1ED302-F3E4-442F-BE76-9DE485C7EAC1}" dt="2021-08-10T23:46:50.419" v="73" actId="1035"/>
          <ac:spMkLst>
            <pc:docMk/>
            <pc:sldMk cId="3201391582" sldId="295"/>
            <ac:spMk id="12" creationId="{0C561011-B5B5-4C1D-83D8-DD0C95644963}"/>
          </ac:spMkLst>
        </pc:spChg>
        <pc:spChg chg="mod">
          <ac:chgData name="Nasil Phạm" userId="72956dafe1aa49c0" providerId="LiveId" clId="{0A1ED302-F3E4-442F-BE76-9DE485C7EAC1}" dt="2021-08-10T23:46:50.419" v="73" actId="1035"/>
          <ac:spMkLst>
            <pc:docMk/>
            <pc:sldMk cId="3201391582" sldId="295"/>
            <ac:spMk id="14" creationId="{5974B015-C251-4A1A-A49F-59899CC9B00A}"/>
          </ac:spMkLst>
        </pc:spChg>
        <pc:spChg chg="mod">
          <ac:chgData name="Nasil Phạm" userId="72956dafe1aa49c0" providerId="LiveId" clId="{0A1ED302-F3E4-442F-BE76-9DE485C7EAC1}" dt="2021-08-10T23:46:50.419" v="73" actId="1035"/>
          <ac:spMkLst>
            <pc:docMk/>
            <pc:sldMk cId="3201391582" sldId="295"/>
            <ac:spMk id="16" creationId="{885170E9-FCF9-4E8E-B6BB-F95ADBE168CC}"/>
          </ac:spMkLst>
        </pc:spChg>
        <pc:spChg chg="mod">
          <ac:chgData name="Nasil Phạm" userId="72956dafe1aa49c0" providerId="LiveId" clId="{0A1ED302-F3E4-442F-BE76-9DE485C7EAC1}" dt="2021-08-10T23:46:50.419" v="73" actId="1035"/>
          <ac:spMkLst>
            <pc:docMk/>
            <pc:sldMk cId="3201391582" sldId="295"/>
            <ac:spMk id="18" creationId="{A70E1684-B3B9-4A5E-A9C3-D88F2E630AFE}"/>
          </ac:spMkLst>
        </pc:spChg>
        <pc:spChg chg="mod">
          <ac:chgData name="Nasil Phạm" userId="72956dafe1aa49c0" providerId="LiveId" clId="{0A1ED302-F3E4-442F-BE76-9DE485C7EAC1}" dt="2021-08-10T23:46:50.419" v="73" actId="1035"/>
          <ac:spMkLst>
            <pc:docMk/>
            <pc:sldMk cId="3201391582" sldId="295"/>
            <ac:spMk id="20" creationId="{35DFF336-C5B1-41F2-B258-9DB9D980C148}"/>
          </ac:spMkLst>
        </pc:spChg>
        <pc:spChg chg="mod">
          <ac:chgData name="Nasil Phạm" userId="72956dafe1aa49c0" providerId="LiveId" clId="{0A1ED302-F3E4-442F-BE76-9DE485C7EAC1}" dt="2021-08-10T23:46:59.316" v="74" actId="1076"/>
          <ac:spMkLst>
            <pc:docMk/>
            <pc:sldMk cId="3201391582" sldId="295"/>
            <ac:spMk id="22" creationId="{ED5E85F2-1F30-4B75-9CED-E3699EE52078}"/>
          </ac:spMkLst>
        </pc:spChg>
        <pc:spChg chg="mod">
          <ac:chgData name="Nasil Phạm" userId="72956dafe1aa49c0" providerId="LiveId" clId="{0A1ED302-F3E4-442F-BE76-9DE485C7EAC1}" dt="2021-08-10T23:46:50.419" v="73" actId="1035"/>
          <ac:spMkLst>
            <pc:docMk/>
            <pc:sldMk cId="3201391582" sldId="295"/>
            <ac:spMk id="33" creationId="{8E7D6F89-A6C3-49C5-B2BE-80E92DD6515F}"/>
          </ac:spMkLst>
        </pc:spChg>
        <pc:spChg chg="mod">
          <ac:chgData name="Nasil Phạm" userId="72956dafe1aa49c0" providerId="LiveId" clId="{0A1ED302-F3E4-442F-BE76-9DE485C7EAC1}" dt="2021-08-10T23:46:50.419" v="73" actId="1035"/>
          <ac:spMkLst>
            <pc:docMk/>
            <pc:sldMk cId="3201391582" sldId="295"/>
            <ac:spMk id="34" creationId="{69849190-B336-4CE9-845B-2F18EA21C2CC}"/>
          </ac:spMkLst>
        </pc:spChg>
        <pc:spChg chg="mod">
          <ac:chgData name="Nasil Phạm" userId="72956dafe1aa49c0" providerId="LiveId" clId="{0A1ED302-F3E4-442F-BE76-9DE485C7EAC1}" dt="2021-08-10T23:46:50.419" v="73" actId="1035"/>
          <ac:spMkLst>
            <pc:docMk/>
            <pc:sldMk cId="3201391582" sldId="295"/>
            <ac:spMk id="35" creationId="{FDB18C10-92F2-49B5-8D1B-CF342B23321A}"/>
          </ac:spMkLst>
        </pc:spChg>
        <pc:spChg chg="mod">
          <ac:chgData name="Nasil Phạm" userId="72956dafe1aa49c0" providerId="LiveId" clId="{0A1ED302-F3E4-442F-BE76-9DE485C7EAC1}" dt="2021-08-10T23:46:50.419" v="73" actId="1035"/>
          <ac:spMkLst>
            <pc:docMk/>
            <pc:sldMk cId="3201391582" sldId="295"/>
            <ac:spMk id="37" creationId="{BD1C77EE-0D8F-4A68-BCF5-F99FCE6DF232}"/>
          </ac:spMkLst>
        </pc:spChg>
        <pc:spChg chg="mod">
          <ac:chgData name="Nasil Phạm" userId="72956dafe1aa49c0" providerId="LiveId" clId="{0A1ED302-F3E4-442F-BE76-9DE485C7EAC1}" dt="2021-08-10T23:46:50.419" v="73" actId="1035"/>
          <ac:spMkLst>
            <pc:docMk/>
            <pc:sldMk cId="3201391582" sldId="295"/>
            <ac:spMk id="42" creationId="{4525FE71-2D1B-4ACA-979E-22DCBB00F960}"/>
          </ac:spMkLst>
        </pc:spChg>
        <pc:grpChg chg="mod">
          <ac:chgData name="Nasil Phạm" userId="72956dafe1aa49c0" providerId="LiveId" clId="{0A1ED302-F3E4-442F-BE76-9DE485C7EAC1}" dt="2021-08-10T23:46:59.316" v="74" actId="1076"/>
          <ac:grpSpMkLst>
            <pc:docMk/>
            <pc:sldMk cId="3201391582" sldId="295"/>
            <ac:grpSpMk id="30" creationId="{A46288DB-4436-472A-84A8-14CFA0838606}"/>
          </ac:grpSpMkLst>
        </pc:grpChg>
        <pc:grpChg chg="mod">
          <ac:chgData name="Nasil Phạm" userId="72956dafe1aa49c0" providerId="LiveId" clId="{0A1ED302-F3E4-442F-BE76-9DE485C7EAC1}" dt="2021-08-10T23:46:50.419" v="73" actId="1035"/>
          <ac:grpSpMkLst>
            <pc:docMk/>
            <pc:sldMk cId="3201391582" sldId="295"/>
            <ac:grpSpMk id="31" creationId="{3EB7FB07-8949-4E08-A4FE-B1F3AFF9BF09}"/>
          </ac:grpSpMkLst>
        </pc:grpChg>
        <pc:grpChg chg="mod">
          <ac:chgData name="Nasil Phạm" userId="72956dafe1aa49c0" providerId="LiveId" clId="{0A1ED302-F3E4-442F-BE76-9DE485C7EAC1}" dt="2021-08-10T23:46:50.419" v="73" actId="1035"/>
          <ac:grpSpMkLst>
            <pc:docMk/>
            <pc:sldMk cId="3201391582" sldId="295"/>
            <ac:grpSpMk id="36" creationId="{6CAEF3FB-8DC0-49EC-B811-A207B994DA57}"/>
          </ac:grpSpMkLst>
        </pc:grpChg>
        <pc:picChg chg="mod">
          <ac:chgData name="Nasil Phạm" userId="72956dafe1aa49c0" providerId="LiveId" clId="{0A1ED302-F3E4-442F-BE76-9DE485C7EAC1}" dt="2021-08-10T23:46:50.419" v="73" actId="1035"/>
          <ac:picMkLst>
            <pc:docMk/>
            <pc:sldMk cId="3201391582" sldId="295"/>
            <ac:picMk id="8194" creationId="{4CF29A73-EEE5-409E-89F1-AD900E831AD2}"/>
          </ac:picMkLst>
        </pc:picChg>
        <pc:picChg chg="mod">
          <ac:chgData name="Nasil Phạm" userId="72956dafe1aa49c0" providerId="LiveId" clId="{0A1ED302-F3E4-442F-BE76-9DE485C7EAC1}" dt="2021-08-10T23:47:09.436" v="78" actId="14100"/>
          <ac:picMkLst>
            <pc:docMk/>
            <pc:sldMk cId="3201391582" sldId="295"/>
            <ac:picMk id="8196" creationId="{4005A8EF-9926-44DC-8850-1A1D0995AD06}"/>
          </ac:picMkLst>
        </pc:picChg>
        <pc:cxnChg chg="mod">
          <ac:chgData name="Nasil Phạm" userId="72956dafe1aa49c0" providerId="LiveId" clId="{0A1ED302-F3E4-442F-BE76-9DE485C7EAC1}" dt="2021-08-10T23:46:50.419" v="73" actId="1035"/>
          <ac:cxnSpMkLst>
            <pc:docMk/>
            <pc:sldMk cId="3201391582" sldId="295"/>
            <ac:cxnSpMk id="24" creationId="{25B89AD4-97E2-4215-84C0-913EC4CB5D05}"/>
          </ac:cxnSpMkLst>
        </pc:cxnChg>
        <pc:cxnChg chg="mod">
          <ac:chgData name="Nasil Phạm" userId="72956dafe1aa49c0" providerId="LiveId" clId="{0A1ED302-F3E4-442F-BE76-9DE485C7EAC1}" dt="2021-08-10T23:46:50.419" v="73" actId="1035"/>
          <ac:cxnSpMkLst>
            <pc:docMk/>
            <pc:sldMk cId="3201391582" sldId="295"/>
            <ac:cxnSpMk id="28" creationId="{06DD63F2-D9D5-446C-B45F-F18F76B427FF}"/>
          </ac:cxnSpMkLst>
        </pc:cxnChg>
        <pc:cxnChg chg="mod">
          <ac:chgData name="Nasil Phạm" userId="72956dafe1aa49c0" providerId="LiveId" clId="{0A1ED302-F3E4-442F-BE76-9DE485C7EAC1}" dt="2021-08-10T23:46:50.419" v="73" actId="1035"/>
          <ac:cxnSpMkLst>
            <pc:docMk/>
            <pc:sldMk cId="3201391582" sldId="295"/>
            <ac:cxnSpMk id="39" creationId="{2AF16F3B-A2DC-4441-AEB9-55C3A345977C}"/>
          </ac:cxnSpMkLst>
        </pc:cxnChg>
      </pc:sldChg>
      <pc:sldChg chg="modSp mod">
        <pc:chgData name="Nasil Phạm" userId="72956dafe1aa49c0" providerId="LiveId" clId="{0A1ED302-F3E4-442F-BE76-9DE485C7EAC1}" dt="2021-08-10T23:47:25.172" v="80" actId="14100"/>
        <pc:sldMkLst>
          <pc:docMk/>
          <pc:sldMk cId="3892390530" sldId="302"/>
        </pc:sldMkLst>
        <pc:picChg chg="mod">
          <ac:chgData name="Nasil Phạm" userId="72956dafe1aa49c0" providerId="LiveId" clId="{0A1ED302-F3E4-442F-BE76-9DE485C7EAC1}" dt="2021-08-10T23:47:25.172" v="80" actId="14100"/>
          <ac:picMkLst>
            <pc:docMk/>
            <pc:sldMk cId="3892390530" sldId="302"/>
            <ac:picMk id="9" creationId="{4C4A18DA-9D9F-4A17-AA16-414D22D57A8B}"/>
          </ac:picMkLst>
        </pc:picChg>
      </pc:sldChg>
      <pc:sldChg chg="modSp mod">
        <pc:chgData name="Nasil Phạm" userId="72956dafe1aa49c0" providerId="LiveId" clId="{0A1ED302-F3E4-442F-BE76-9DE485C7EAC1}" dt="2021-08-10T23:47:30.859" v="83" actId="1076"/>
        <pc:sldMkLst>
          <pc:docMk/>
          <pc:sldMk cId="255259869" sldId="305"/>
        </pc:sldMkLst>
        <pc:spChg chg="mod">
          <ac:chgData name="Nasil Phạm" userId="72956dafe1aa49c0" providerId="LiveId" clId="{0A1ED302-F3E4-442F-BE76-9DE485C7EAC1}" dt="2021-08-10T23:47:29.732" v="82" actId="1076"/>
          <ac:spMkLst>
            <pc:docMk/>
            <pc:sldMk cId="255259869" sldId="305"/>
            <ac:spMk id="5" creationId="{010DA930-7A54-49D4-812E-449CF17875D3}"/>
          </ac:spMkLst>
        </pc:spChg>
        <pc:picChg chg="mod">
          <ac:chgData name="Nasil Phạm" userId="72956dafe1aa49c0" providerId="LiveId" clId="{0A1ED302-F3E4-442F-BE76-9DE485C7EAC1}" dt="2021-08-10T23:47:30.859" v="83" actId="1076"/>
          <ac:picMkLst>
            <pc:docMk/>
            <pc:sldMk cId="255259869" sldId="305"/>
            <ac:picMk id="9" creationId="{9806838D-6154-4924-94DE-42BFA9F6E821}"/>
          </ac:picMkLst>
        </pc:picChg>
      </pc:sldChg>
      <pc:sldChg chg="new">
        <pc:chgData name="Nasil Phạm" userId="72956dafe1aa49c0" providerId="LiveId" clId="{0A1ED302-F3E4-442F-BE76-9DE485C7EAC1}" dt="2021-08-09T09:12:32.553" v="13" actId="680"/>
        <pc:sldMkLst>
          <pc:docMk/>
          <pc:sldMk cId="1264766069" sldId="307"/>
        </pc:sldMkLst>
      </pc:sldChg>
      <pc:sldChg chg="add">
        <pc:chgData name="Nasil Phạm" userId="72956dafe1aa49c0" providerId="LiveId" clId="{0A1ED302-F3E4-442F-BE76-9DE485C7EAC1}" dt="2021-08-09T09:12:52.267" v="14"/>
        <pc:sldMkLst>
          <pc:docMk/>
          <pc:sldMk cId="822077034" sldId="308"/>
        </pc:sldMkLst>
      </pc:sldChg>
      <pc:sldChg chg="add">
        <pc:chgData name="Nasil Phạm" userId="72956dafe1aa49c0" providerId="LiveId" clId="{0A1ED302-F3E4-442F-BE76-9DE485C7EAC1}" dt="2021-08-09T09:12:52.267" v="14"/>
        <pc:sldMkLst>
          <pc:docMk/>
          <pc:sldMk cId="1510731552" sldId="517"/>
        </pc:sldMkLst>
      </pc:sldChg>
      <pc:sldMasterChg chg="addSp modSp modSldLayout">
        <pc:chgData name="Nasil Phạm" userId="72956dafe1aa49c0" providerId="LiveId" clId="{0A1ED302-F3E4-442F-BE76-9DE485C7EAC1}" dt="2021-08-09T09:12:26.149" v="12"/>
        <pc:sldMasterMkLst>
          <pc:docMk/>
          <pc:sldMasterMk cId="3098982823" sldId="2147483648"/>
        </pc:sldMasterMkLst>
        <pc:spChg chg="add mod">
          <ac:chgData name="Nasil Phạm" userId="72956dafe1aa49c0" providerId="LiveId" clId="{0A1ED302-F3E4-442F-BE76-9DE485C7EAC1}" dt="2021-08-09T09:12:26.149" v="12"/>
          <ac:spMkLst>
            <pc:docMk/>
            <pc:sldMasterMk cId="3098982823" sldId="2147483648"/>
            <ac:spMk id="8" creationId="{9E726048-A7DA-413D-8FCC-C30B3E1A9769}"/>
          </ac:spMkLst>
        </pc:spChg>
        <pc:picChg chg="add mod">
          <ac:chgData name="Nasil Phạm" userId="72956dafe1aa49c0" providerId="LiveId" clId="{0A1ED302-F3E4-442F-BE76-9DE485C7EAC1}" dt="2021-08-09T09:12:26.149" v="12"/>
          <ac:picMkLst>
            <pc:docMk/>
            <pc:sldMasterMk cId="3098982823" sldId="2147483648"/>
            <ac:picMk id="7" creationId="{20774B92-0F47-42D2-B0FD-91C55419DC20}"/>
          </ac:picMkLst>
        </pc:picChg>
        <pc:picChg chg="add mod">
          <ac:chgData name="Nasil Phạm" userId="72956dafe1aa49c0" providerId="LiveId" clId="{0A1ED302-F3E4-442F-BE76-9DE485C7EAC1}" dt="2021-08-09T09:12:26.149" v="12"/>
          <ac:picMkLst>
            <pc:docMk/>
            <pc:sldMasterMk cId="3098982823" sldId="2147483648"/>
            <ac:picMk id="9" creationId="{6E649ABD-4230-4568-936F-CE2E4D0D2A34}"/>
          </ac:picMkLst>
        </pc:picChg>
        <pc:sldLayoutChg chg="modSp mod">
          <pc:chgData name="Nasil Phạm" userId="72956dafe1aa49c0" providerId="LiveId" clId="{0A1ED302-F3E4-442F-BE76-9DE485C7EAC1}" dt="2021-08-09T09:12:14.921" v="11" actId="20577"/>
          <pc:sldLayoutMkLst>
            <pc:docMk/>
            <pc:sldMasterMk cId="3098982823" sldId="2147483648"/>
            <pc:sldLayoutMk cId="2974762223" sldId="2147483660"/>
          </pc:sldLayoutMkLst>
          <pc:spChg chg="mod">
            <ac:chgData name="Nasil Phạm" userId="72956dafe1aa49c0" providerId="LiveId" clId="{0A1ED302-F3E4-442F-BE76-9DE485C7EAC1}" dt="2021-08-09T09:12:14.921" v="11" actId="20577"/>
            <ac:spMkLst>
              <pc:docMk/>
              <pc:sldMasterMk cId="3098982823" sldId="2147483648"/>
              <pc:sldLayoutMk cId="2974762223" sldId="2147483660"/>
              <ac:spMk id="21" creationId="{7906B193-ED6B-4AA8-AC54-DB2A501FADDA}"/>
            </ac:spMkLst>
          </pc:spChg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A521F9-1B34-4A65-B277-8B4FAA7612FE}" type="datetimeFigureOut">
              <a:rPr lang="en-US" smtClean="0"/>
              <a:t>1/12/2022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4FD00F-F5BC-440F-9752-E83BF08FE1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655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2DC4D3E3-CA7E-4E70-9736-8ABB338D9562}"/>
              </a:ext>
            </a:extLst>
          </p:cNvPr>
          <p:cNvSpPr/>
          <p:nvPr userDrawn="1"/>
        </p:nvSpPr>
        <p:spPr>
          <a:xfrm>
            <a:off x="173046" y="285186"/>
            <a:ext cx="11809593" cy="6535271"/>
          </a:xfrm>
          <a:prstGeom prst="roundRect">
            <a:avLst>
              <a:gd name="adj" fmla="val 5967"/>
            </a:avLst>
          </a:prstGeom>
          <a:solidFill>
            <a:schemeClr val="bg2">
              <a:lumMod val="9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4" name="Right Triangle 3">
            <a:extLst>
              <a:ext uri="{FF2B5EF4-FFF2-40B4-BE49-F238E27FC236}">
                <a16:creationId xmlns:a16="http://schemas.microsoft.com/office/drawing/2014/main" id="{0B42DAB7-6142-42A6-8E7F-3D7E68A363AA}"/>
              </a:ext>
            </a:extLst>
          </p:cNvPr>
          <p:cNvSpPr/>
          <p:nvPr userDrawn="1"/>
        </p:nvSpPr>
        <p:spPr>
          <a:xfrm>
            <a:off x="0" y="5150224"/>
            <a:ext cx="2024310" cy="1707777"/>
          </a:xfrm>
          <a:prstGeom prst="rtTriangl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/>
          </a:p>
        </p:txBody>
      </p:sp>
      <p:sp>
        <p:nvSpPr>
          <p:cNvPr id="5" name="Right Triangle 4">
            <a:extLst>
              <a:ext uri="{FF2B5EF4-FFF2-40B4-BE49-F238E27FC236}">
                <a16:creationId xmlns:a16="http://schemas.microsoft.com/office/drawing/2014/main" id="{DB9EA634-0F9F-494B-B73F-484148581D91}"/>
              </a:ext>
            </a:extLst>
          </p:cNvPr>
          <p:cNvSpPr/>
          <p:nvPr userDrawn="1"/>
        </p:nvSpPr>
        <p:spPr>
          <a:xfrm>
            <a:off x="395859" y="4625788"/>
            <a:ext cx="2415309" cy="2283478"/>
          </a:xfrm>
          <a:prstGeom prst="rtTriangle">
            <a:avLst/>
          </a:prstGeom>
          <a:solidFill>
            <a:srgbClr val="009A4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6" name="Right Triangle 5">
            <a:extLst>
              <a:ext uri="{FF2B5EF4-FFF2-40B4-BE49-F238E27FC236}">
                <a16:creationId xmlns:a16="http://schemas.microsoft.com/office/drawing/2014/main" id="{0D1DD2F0-1E09-4BE6-A7DE-8C06ACE2AA75}"/>
              </a:ext>
            </a:extLst>
          </p:cNvPr>
          <p:cNvSpPr/>
          <p:nvPr userDrawn="1"/>
        </p:nvSpPr>
        <p:spPr>
          <a:xfrm rot="10800000">
            <a:off x="10394481" y="0"/>
            <a:ext cx="1863838" cy="1838047"/>
          </a:xfrm>
          <a:prstGeom prst="rtTriangl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/>
          </a:p>
        </p:txBody>
      </p:sp>
      <p:sp>
        <p:nvSpPr>
          <p:cNvPr id="7" name="Right Triangle 6">
            <a:extLst>
              <a:ext uri="{FF2B5EF4-FFF2-40B4-BE49-F238E27FC236}">
                <a16:creationId xmlns:a16="http://schemas.microsoft.com/office/drawing/2014/main" id="{217B321F-A2C8-4C10-87B8-FF197474F4A6}"/>
              </a:ext>
            </a:extLst>
          </p:cNvPr>
          <p:cNvSpPr/>
          <p:nvPr userDrawn="1"/>
        </p:nvSpPr>
        <p:spPr>
          <a:xfrm rot="10800000">
            <a:off x="9376350" y="0"/>
            <a:ext cx="2415309" cy="2283478"/>
          </a:xfrm>
          <a:prstGeom prst="rtTriangle">
            <a:avLst/>
          </a:prstGeom>
          <a:solidFill>
            <a:srgbClr val="009A4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CCDCFD63-96BE-4F5B-A298-6F406CE8C82C}"/>
              </a:ext>
            </a:extLst>
          </p:cNvPr>
          <p:cNvSpPr/>
          <p:nvPr userDrawn="1"/>
        </p:nvSpPr>
        <p:spPr>
          <a:xfrm>
            <a:off x="5836515" y="3083197"/>
            <a:ext cx="5730968" cy="1145523"/>
          </a:xfrm>
          <a:prstGeom prst="roundRect">
            <a:avLst>
              <a:gd name="adj" fmla="val 50000"/>
            </a:avLst>
          </a:prstGeom>
          <a:solidFill>
            <a:srgbClr val="00B05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03D88355-306A-48E2-A92E-1D1AB947B522}"/>
              </a:ext>
            </a:extLst>
          </p:cNvPr>
          <p:cNvSpPr/>
          <p:nvPr userDrawn="1"/>
        </p:nvSpPr>
        <p:spPr>
          <a:xfrm>
            <a:off x="6913589" y="4453499"/>
            <a:ext cx="4653894" cy="508466"/>
          </a:xfrm>
          <a:prstGeom prst="roundRect">
            <a:avLst>
              <a:gd name="adj" fmla="val 50000"/>
            </a:avLst>
          </a:prstGeom>
          <a:solidFill>
            <a:srgbClr val="00B05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pic>
        <p:nvPicPr>
          <p:cNvPr id="12" name="Picture 11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7D6C553E-C677-42B6-AF1C-DEF080012AE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6986" y="285186"/>
            <a:ext cx="3701426" cy="4943475"/>
          </a:xfrm>
          <a:prstGeom prst="rect">
            <a:avLst/>
          </a:prstGeom>
        </p:spPr>
      </p:pic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130396EC-0661-4642-8DEC-905FB0398A2A}"/>
              </a:ext>
            </a:extLst>
          </p:cNvPr>
          <p:cNvSpPr/>
          <p:nvPr userDrawn="1"/>
        </p:nvSpPr>
        <p:spPr>
          <a:xfrm>
            <a:off x="3350498" y="5390026"/>
            <a:ext cx="1927914" cy="778400"/>
          </a:xfrm>
          <a:prstGeom prst="roundRect">
            <a:avLst>
              <a:gd name="adj" fmla="val 50000"/>
            </a:avLst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pic>
        <p:nvPicPr>
          <p:cNvPr id="14" name="Picture 13" descr="Text&#10;&#10;Description automatically generated">
            <a:extLst>
              <a:ext uri="{FF2B5EF4-FFF2-40B4-BE49-F238E27FC236}">
                <a16:creationId xmlns:a16="http://schemas.microsoft.com/office/drawing/2014/main" id="{422DC164-04A5-480D-8BBA-B760A3C9F80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9886" y="5397903"/>
            <a:ext cx="1249138" cy="780293"/>
          </a:xfrm>
          <a:prstGeom prst="rect">
            <a:avLst/>
          </a:prstGeom>
        </p:spPr>
      </p:pic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B2AD1FF5-FFA6-4658-82FB-D9879361A57B}"/>
              </a:ext>
            </a:extLst>
          </p:cNvPr>
          <p:cNvSpPr/>
          <p:nvPr userDrawn="1"/>
        </p:nvSpPr>
        <p:spPr>
          <a:xfrm>
            <a:off x="5836515" y="1865128"/>
            <a:ext cx="5730968" cy="1145523"/>
          </a:xfrm>
          <a:prstGeom prst="roundRect">
            <a:avLst>
              <a:gd name="adj" fmla="val 50000"/>
            </a:avLst>
          </a:prstGeom>
          <a:solidFill>
            <a:srgbClr val="00B05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1713510F-2914-431A-AA06-486B596737CC}"/>
              </a:ext>
            </a:extLst>
          </p:cNvPr>
          <p:cNvSpPr txBox="1">
            <a:spLocks/>
          </p:cNvSpPr>
          <p:nvPr userDrawn="1"/>
        </p:nvSpPr>
        <p:spPr>
          <a:xfrm>
            <a:off x="6203750" y="2097408"/>
            <a:ext cx="5007944" cy="6599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giảng</a:t>
            </a:r>
            <a:r>
              <a:rPr lang="en-US" dirty="0"/>
              <a:t> </a:t>
            </a:r>
            <a:r>
              <a:rPr lang="en-US" dirty="0" err="1"/>
              <a:t>điện</a:t>
            </a:r>
            <a:r>
              <a:rPr lang="en-US" dirty="0"/>
              <a:t> </a:t>
            </a:r>
            <a:r>
              <a:rPr lang="en-US" dirty="0" err="1"/>
              <a:t>tử</a:t>
            </a:r>
            <a:endParaRPr lang="en-US" dirty="0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4031702D-1C58-49CA-A7CB-B4EF0021C8A3}"/>
              </a:ext>
            </a:extLst>
          </p:cNvPr>
          <p:cNvSpPr txBox="1">
            <a:spLocks/>
          </p:cNvSpPr>
          <p:nvPr userDrawn="1"/>
        </p:nvSpPr>
        <p:spPr>
          <a:xfrm>
            <a:off x="6198027" y="3364611"/>
            <a:ext cx="5007944" cy="6599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Unit 5: Food and health</a:t>
            </a: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7906B193-ED6B-4AA8-AC54-DB2A501FADDA}"/>
              </a:ext>
            </a:extLst>
          </p:cNvPr>
          <p:cNvSpPr txBox="1">
            <a:spLocks/>
          </p:cNvSpPr>
          <p:nvPr userDrawn="1"/>
        </p:nvSpPr>
        <p:spPr>
          <a:xfrm>
            <a:off x="7197508" y="4377765"/>
            <a:ext cx="5007944" cy="6599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2400" dirty="0"/>
              <a:t>Lesson 2: Reading</a:t>
            </a:r>
          </a:p>
        </p:txBody>
      </p:sp>
    </p:spTree>
    <p:extLst>
      <p:ext uri="{BB962C8B-B14F-4D97-AF65-F5344CB8AC3E}">
        <p14:creationId xmlns:p14="http://schemas.microsoft.com/office/powerpoint/2010/main" val="29747622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4DC750-B603-4836-946F-DF838E4C72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C0F286E-5BA6-4B84-AE08-CE9E34EFC96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B988A2E-0F7A-497E-9EA1-E741EBE36D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B46AC4-F67F-40C2-8BBD-FA2C6EA7C9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E3466-FDB5-4471-B951-6C006119E9B3}" type="datetimeFigureOut">
              <a:rPr lang="en-US" smtClean="0"/>
              <a:t>1/12/2022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456FAA-C337-40D3-B672-1E5F70F4DD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EE2378-6974-4E74-AC13-245CFDD2E1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52DF2-564D-4BA0-ACB7-BFAB36D2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0127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3E3CD8-E06A-4025-AA2F-27B79C8F4D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3A9990C-A2F1-4CD8-B121-1ADB97CE87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60BF62-0D6D-4E43-86C8-2B79CF7549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E3466-FDB5-4471-B951-6C006119E9B3}" type="datetimeFigureOut">
              <a:rPr lang="en-US" smtClean="0"/>
              <a:t>1/12/2022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6139F3-7D57-4BF1-961B-61EB207C4B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0B7D8C-086B-43AB-BEB9-F0D33481A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52DF2-564D-4BA0-ACB7-BFAB36D2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4739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F74310A-8450-4687-9026-CE7927BB3DA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08E2E97-32FE-4AFF-ACFD-127B7A5D0D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C4AC2A-2938-41A4-B66A-654B4F4685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E3466-FDB5-4471-B951-6C006119E9B3}" type="datetimeFigureOut">
              <a:rPr lang="en-US" smtClean="0"/>
              <a:t>1/12/2022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AC4EB5-4974-44FE-823B-0F8EC2D31E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EE9A82-0229-4791-94C4-756FB3F32F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52DF2-564D-4BA0-ACB7-BFAB36D2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1851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ank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DAFD90A-1603-44BA-91E9-F26F2E7F367F}"/>
              </a:ext>
            </a:extLst>
          </p:cNvPr>
          <p:cNvSpPr/>
          <p:nvPr userDrawn="1"/>
        </p:nvSpPr>
        <p:spPr>
          <a:xfrm>
            <a:off x="1" y="0"/>
            <a:ext cx="12191999" cy="4495800"/>
          </a:xfrm>
          <a:prstGeom prst="rect">
            <a:avLst/>
          </a:prstGeo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13559"/>
            </a:stretch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009A4E"/>
              </a:solidFill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3138552-60CC-48E2-811F-A7888EE4E438}"/>
              </a:ext>
            </a:extLst>
          </p:cNvPr>
          <p:cNvSpPr txBox="1">
            <a:spLocks/>
          </p:cNvSpPr>
          <p:nvPr userDrawn="1"/>
        </p:nvSpPr>
        <p:spPr>
          <a:xfrm>
            <a:off x="6398509" y="1407896"/>
            <a:ext cx="8564628" cy="1469452"/>
          </a:xfrm>
          <a:prstGeom prst="rect">
            <a:avLst/>
          </a:prstGeom>
        </p:spPr>
        <p:txBody>
          <a:bodyPr vert="horz" lIns="121879" tIns="60939" rIns="121879" bIns="60939" rtlCol="0" anchor="ctr">
            <a:normAutofit/>
          </a:bodyPr>
          <a:lstStyle>
            <a:lvl1pPr algn="ctr" defTabSz="1219261" rtl="0" eaLnBrk="1" latinLnBrk="0" hangingPunct="1">
              <a:spcBef>
                <a:spcPct val="0"/>
              </a:spcBef>
              <a:buNone/>
              <a:defRPr sz="7500" kern="1200">
                <a:solidFill>
                  <a:schemeClr val="bg2"/>
                </a:solidFill>
                <a:latin typeface="Raleway ExtraBold"/>
                <a:ea typeface="+mj-ea"/>
                <a:cs typeface="Raleway ExtraBold"/>
              </a:defRPr>
            </a:lvl1pPr>
          </a:lstStyle>
          <a:p>
            <a:pPr algn="l"/>
            <a:r>
              <a:rPr lang="en-US" sz="7197" dirty="0">
                <a:solidFill>
                  <a:srgbClr val="009A4E"/>
                </a:solidFill>
                <a:latin typeface="Lato Black"/>
              </a:rPr>
              <a:t>Thank you!</a:t>
            </a:r>
          </a:p>
        </p:txBody>
      </p:sp>
      <p:pic>
        <p:nvPicPr>
          <p:cNvPr id="5" name="Picture Placeholder 7">
            <a:extLst>
              <a:ext uri="{FF2B5EF4-FFF2-40B4-BE49-F238E27FC236}">
                <a16:creationId xmlns:a16="http://schemas.microsoft.com/office/drawing/2014/main" id="{9929EF32-C867-4403-83D5-3573336C9C7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622" t="-1638" r="-2713" b="-1690"/>
          <a:stretch/>
        </p:blipFill>
        <p:spPr>
          <a:xfrm>
            <a:off x="3998024" y="4868051"/>
            <a:ext cx="730286" cy="104952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9038279-D4BD-4B74-9D37-87443037645B}"/>
              </a:ext>
            </a:extLst>
          </p:cNvPr>
          <p:cNvSpPr txBox="1"/>
          <p:nvPr userDrawn="1"/>
        </p:nvSpPr>
        <p:spPr>
          <a:xfrm>
            <a:off x="4908696" y="5392813"/>
            <a:ext cx="610569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1" dirty="0">
                <a:solidFill>
                  <a:srgbClr val="009A4E"/>
                </a:solidFill>
                <a:latin typeface="+mj-lt"/>
              </a:rPr>
              <a:t>CTCP ĐẦU TƯ VÀ PHÁT TRIỂN GIÁO DỤC PHƯƠNG NAM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10FCABE-71D9-4B47-87A0-AA2F8A554F8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4506" y="4952133"/>
            <a:ext cx="11814077" cy="1343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7702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37114569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3" name="Freeform 189">
            <a:extLst>
              <a:ext uri="{FF2B5EF4-FFF2-40B4-BE49-F238E27FC236}">
                <a16:creationId xmlns:a16="http://schemas.microsoft.com/office/drawing/2014/main" id="{6F61F351-24F8-498C-9FA8-84D971F1CA1E}"/>
              </a:ext>
            </a:extLst>
          </p:cNvPr>
          <p:cNvSpPr/>
          <p:nvPr userDrawn="1"/>
        </p:nvSpPr>
        <p:spPr>
          <a:xfrm>
            <a:off x="4929161" y="-9526"/>
            <a:ext cx="7284371" cy="6859691"/>
          </a:xfrm>
          <a:custGeom>
            <a:avLst/>
            <a:gdLst>
              <a:gd name="connsiteX0" fmla="*/ 2483124 w 5460510"/>
              <a:gd name="connsiteY0" fmla="*/ 0 h 5143500"/>
              <a:gd name="connsiteX1" fmla="*/ 3448297 w 5460510"/>
              <a:gd name="connsiteY1" fmla="*/ 0 h 5143500"/>
              <a:gd name="connsiteX2" fmla="*/ 4717679 w 5460510"/>
              <a:gd name="connsiteY2" fmla="*/ 0 h 5143500"/>
              <a:gd name="connsiteX3" fmla="*/ 4741319 w 5460510"/>
              <a:gd name="connsiteY3" fmla="*/ 0 h 5143500"/>
              <a:gd name="connsiteX4" fmla="*/ 5318193 w 5460510"/>
              <a:gd name="connsiteY4" fmla="*/ 0 h 5143500"/>
              <a:gd name="connsiteX5" fmla="*/ 5460510 w 5460510"/>
              <a:gd name="connsiteY5" fmla="*/ 0 h 5143500"/>
              <a:gd name="connsiteX6" fmla="*/ 5460510 w 5460510"/>
              <a:gd name="connsiteY6" fmla="*/ 5143500 h 5143500"/>
              <a:gd name="connsiteX7" fmla="*/ 5318193 w 5460510"/>
              <a:gd name="connsiteY7" fmla="*/ 5143500 h 5143500"/>
              <a:gd name="connsiteX8" fmla="*/ 4741319 w 5460510"/>
              <a:gd name="connsiteY8" fmla="*/ 5143500 h 5143500"/>
              <a:gd name="connsiteX9" fmla="*/ 4717679 w 5460510"/>
              <a:gd name="connsiteY9" fmla="*/ 5143500 h 5143500"/>
              <a:gd name="connsiteX10" fmla="*/ 3448297 w 5460510"/>
              <a:gd name="connsiteY10" fmla="*/ 5143500 h 5143500"/>
              <a:gd name="connsiteX11" fmla="*/ 0 w 5460510"/>
              <a:gd name="connsiteY11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460510" h="5143500">
                <a:moveTo>
                  <a:pt x="2483124" y="0"/>
                </a:moveTo>
                <a:lnTo>
                  <a:pt x="3448297" y="0"/>
                </a:lnTo>
                <a:lnTo>
                  <a:pt x="4717679" y="0"/>
                </a:lnTo>
                <a:lnTo>
                  <a:pt x="4741319" y="0"/>
                </a:lnTo>
                <a:lnTo>
                  <a:pt x="5318193" y="0"/>
                </a:lnTo>
                <a:lnTo>
                  <a:pt x="5460510" y="0"/>
                </a:lnTo>
                <a:lnTo>
                  <a:pt x="5460510" y="5143500"/>
                </a:lnTo>
                <a:lnTo>
                  <a:pt x="5318193" y="5143500"/>
                </a:lnTo>
                <a:lnTo>
                  <a:pt x="4741319" y="5143500"/>
                </a:lnTo>
                <a:lnTo>
                  <a:pt x="4717679" y="5143500"/>
                </a:lnTo>
                <a:lnTo>
                  <a:pt x="3448297" y="5143500"/>
                </a:lnTo>
                <a:lnTo>
                  <a:pt x="0" y="5143500"/>
                </a:lnTo>
                <a:close/>
              </a:path>
            </a:pathLst>
          </a:custGeom>
          <a:solidFill>
            <a:srgbClr val="009A4E">
              <a:alpha val="78824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593B40A-628B-46CA-8D14-462832F631E1}"/>
              </a:ext>
            </a:extLst>
          </p:cNvPr>
          <p:cNvCxnSpPr/>
          <p:nvPr userDrawn="1"/>
        </p:nvCxnSpPr>
        <p:spPr>
          <a:xfrm>
            <a:off x="8849294" y="5716347"/>
            <a:ext cx="3364239" cy="0"/>
          </a:xfrm>
          <a:prstGeom prst="line">
            <a:avLst/>
          </a:prstGeom>
          <a:ln w="38100" cmpd="sng"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D391D82-AF92-4636-BFFA-41B71BA637A6}"/>
              </a:ext>
            </a:extLst>
          </p:cNvPr>
          <p:cNvCxnSpPr/>
          <p:nvPr userDrawn="1"/>
        </p:nvCxnSpPr>
        <p:spPr>
          <a:xfrm>
            <a:off x="6643045" y="4193695"/>
            <a:ext cx="5548956" cy="0"/>
          </a:xfrm>
          <a:prstGeom prst="line">
            <a:avLst/>
          </a:prstGeom>
          <a:ln w="38100" cmpd="sng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D97431BD-DFB1-4455-B940-DE3740827E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57814" y="4332011"/>
            <a:ext cx="6556495" cy="805416"/>
          </a:xfrm>
          <a:prstGeom prst="rect">
            <a:avLst/>
          </a:prstGeom>
        </p:spPr>
        <p:txBody>
          <a:bodyPr vert="horz" lIns="182843" tIns="91422" rIns="182843" bIns="91422" rtlCol="0" anchor="ctr">
            <a:noAutofit/>
          </a:bodyPr>
          <a:lstStyle>
            <a:lvl1pPr algn="ctr">
              <a:defRPr sz="69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01FC36A6-19D6-4BCA-AC85-BC522A4DE5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02700" y="5200652"/>
            <a:ext cx="4754213" cy="428625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8144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073DDB73-79F1-4490-96CD-D858241EE790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5840563" y="624717"/>
            <a:ext cx="5740592" cy="5063543"/>
            <a:chOff x="1044" y="1"/>
            <a:chExt cx="3670" cy="3238"/>
          </a:xfrm>
          <a:solidFill>
            <a:schemeClr val="bg1">
              <a:lumMod val="85000"/>
              <a:alpha val="61000"/>
            </a:schemeClr>
          </a:solidFill>
        </p:grpSpPr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4A4F6F7A-21A0-40C7-8827-8FC574A9E32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579" y="2187"/>
              <a:ext cx="131" cy="123"/>
            </a:xfrm>
            <a:custGeom>
              <a:avLst/>
              <a:gdLst>
                <a:gd name="T0" fmla="*/ 53 w 107"/>
                <a:gd name="T1" fmla="*/ 13 h 100"/>
                <a:gd name="T2" fmla="*/ 37 w 107"/>
                <a:gd name="T3" fmla="*/ 16 h 100"/>
                <a:gd name="T4" fmla="*/ 24 w 107"/>
                <a:gd name="T5" fmla="*/ 23 h 100"/>
                <a:gd name="T6" fmla="*/ 13 w 107"/>
                <a:gd name="T7" fmla="*/ 43 h 100"/>
                <a:gd name="T8" fmla="*/ 17 w 107"/>
                <a:gd name="T9" fmla="*/ 55 h 100"/>
                <a:gd name="T10" fmla="*/ 27 w 107"/>
                <a:gd name="T11" fmla="*/ 66 h 100"/>
                <a:gd name="T12" fmla="*/ 33 w 107"/>
                <a:gd name="T13" fmla="*/ 75 h 100"/>
                <a:gd name="T14" fmla="*/ 33 w 107"/>
                <a:gd name="T15" fmla="*/ 79 h 100"/>
                <a:gd name="T16" fmla="*/ 36 w 107"/>
                <a:gd name="T17" fmla="*/ 77 h 100"/>
                <a:gd name="T18" fmla="*/ 45 w 107"/>
                <a:gd name="T19" fmla="*/ 73 h 100"/>
                <a:gd name="T20" fmla="*/ 47 w 107"/>
                <a:gd name="T21" fmla="*/ 73 h 100"/>
                <a:gd name="T22" fmla="*/ 53 w 107"/>
                <a:gd name="T23" fmla="*/ 73 h 100"/>
                <a:gd name="T24" fmla="*/ 70 w 107"/>
                <a:gd name="T25" fmla="*/ 71 h 100"/>
                <a:gd name="T26" fmla="*/ 83 w 107"/>
                <a:gd name="T27" fmla="*/ 64 h 100"/>
                <a:gd name="T28" fmla="*/ 93 w 107"/>
                <a:gd name="T29" fmla="*/ 43 h 100"/>
                <a:gd name="T30" fmla="*/ 83 w 107"/>
                <a:gd name="T31" fmla="*/ 23 h 100"/>
                <a:gd name="T32" fmla="*/ 70 w 107"/>
                <a:gd name="T33" fmla="*/ 16 h 100"/>
                <a:gd name="T34" fmla="*/ 53 w 107"/>
                <a:gd name="T35" fmla="*/ 13 h 100"/>
                <a:gd name="T36" fmla="*/ 53 w 107"/>
                <a:gd name="T37" fmla="*/ 0 h 100"/>
                <a:gd name="T38" fmla="*/ 53 w 107"/>
                <a:gd name="T39" fmla="*/ 0 h 100"/>
                <a:gd name="T40" fmla="*/ 107 w 107"/>
                <a:gd name="T41" fmla="*/ 43 h 100"/>
                <a:gd name="T42" fmla="*/ 53 w 107"/>
                <a:gd name="T43" fmla="*/ 87 h 100"/>
                <a:gd name="T44" fmla="*/ 45 w 107"/>
                <a:gd name="T45" fmla="*/ 86 h 100"/>
                <a:gd name="T46" fmla="*/ 7 w 107"/>
                <a:gd name="T47" fmla="*/ 100 h 100"/>
                <a:gd name="T48" fmla="*/ 7 w 107"/>
                <a:gd name="T49" fmla="*/ 97 h 100"/>
                <a:gd name="T50" fmla="*/ 20 w 107"/>
                <a:gd name="T51" fmla="*/ 80 h 100"/>
                <a:gd name="T52" fmla="*/ 20 w 107"/>
                <a:gd name="T53" fmla="*/ 77 h 100"/>
                <a:gd name="T54" fmla="*/ 0 w 107"/>
                <a:gd name="T55" fmla="*/ 43 h 100"/>
                <a:gd name="T56" fmla="*/ 53 w 107"/>
                <a:gd name="T57" fmla="*/ 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07" h="100">
                  <a:moveTo>
                    <a:pt x="53" y="13"/>
                  </a:moveTo>
                  <a:cubicBezTo>
                    <a:pt x="48" y="13"/>
                    <a:pt x="42" y="14"/>
                    <a:pt x="37" y="16"/>
                  </a:cubicBezTo>
                  <a:cubicBezTo>
                    <a:pt x="32" y="18"/>
                    <a:pt x="28" y="20"/>
                    <a:pt x="24" y="23"/>
                  </a:cubicBezTo>
                  <a:cubicBezTo>
                    <a:pt x="17" y="29"/>
                    <a:pt x="13" y="36"/>
                    <a:pt x="13" y="43"/>
                  </a:cubicBezTo>
                  <a:cubicBezTo>
                    <a:pt x="13" y="47"/>
                    <a:pt x="14" y="52"/>
                    <a:pt x="17" y="55"/>
                  </a:cubicBezTo>
                  <a:cubicBezTo>
                    <a:pt x="19" y="59"/>
                    <a:pt x="23" y="63"/>
                    <a:pt x="27" y="66"/>
                  </a:cubicBezTo>
                  <a:cubicBezTo>
                    <a:pt x="30" y="68"/>
                    <a:pt x="32" y="71"/>
                    <a:pt x="33" y="75"/>
                  </a:cubicBezTo>
                  <a:cubicBezTo>
                    <a:pt x="33" y="76"/>
                    <a:pt x="33" y="78"/>
                    <a:pt x="33" y="79"/>
                  </a:cubicBezTo>
                  <a:cubicBezTo>
                    <a:pt x="34" y="78"/>
                    <a:pt x="35" y="77"/>
                    <a:pt x="36" y="77"/>
                  </a:cubicBezTo>
                  <a:cubicBezTo>
                    <a:pt x="38" y="74"/>
                    <a:pt x="42" y="73"/>
                    <a:pt x="45" y="73"/>
                  </a:cubicBezTo>
                  <a:cubicBezTo>
                    <a:pt x="46" y="73"/>
                    <a:pt x="46" y="73"/>
                    <a:pt x="47" y="73"/>
                  </a:cubicBezTo>
                  <a:cubicBezTo>
                    <a:pt x="49" y="73"/>
                    <a:pt x="51" y="73"/>
                    <a:pt x="53" y="73"/>
                  </a:cubicBezTo>
                  <a:cubicBezTo>
                    <a:pt x="59" y="73"/>
                    <a:pt x="65" y="72"/>
                    <a:pt x="70" y="71"/>
                  </a:cubicBezTo>
                  <a:cubicBezTo>
                    <a:pt x="75" y="69"/>
                    <a:pt x="79" y="67"/>
                    <a:pt x="83" y="64"/>
                  </a:cubicBezTo>
                  <a:cubicBezTo>
                    <a:pt x="90" y="58"/>
                    <a:pt x="93" y="51"/>
                    <a:pt x="93" y="43"/>
                  </a:cubicBezTo>
                  <a:cubicBezTo>
                    <a:pt x="93" y="36"/>
                    <a:pt x="90" y="29"/>
                    <a:pt x="83" y="23"/>
                  </a:cubicBezTo>
                  <a:cubicBezTo>
                    <a:pt x="79" y="20"/>
                    <a:pt x="75" y="18"/>
                    <a:pt x="70" y="16"/>
                  </a:cubicBezTo>
                  <a:cubicBezTo>
                    <a:pt x="65" y="14"/>
                    <a:pt x="59" y="13"/>
                    <a:pt x="53" y="13"/>
                  </a:cubicBezTo>
                  <a:close/>
                  <a:moveTo>
                    <a:pt x="53" y="0"/>
                  </a:moveTo>
                  <a:cubicBezTo>
                    <a:pt x="53" y="0"/>
                    <a:pt x="53" y="0"/>
                    <a:pt x="53" y="0"/>
                  </a:cubicBezTo>
                  <a:cubicBezTo>
                    <a:pt x="83" y="0"/>
                    <a:pt x="107" y="19"/>
                    <a:pt x="107" y="43"/>
                  </a:cubicBezTo>
                  <a:cubicBezTo>
                    <a:pt x="107" y="67"/>
                    <a:pt x="83" y="87"/>
                    <a:pt x="53" y="87"/>
                  </a:cubicBezTo>
                  <a:cubicBezTo>
                    <a:pt x="51" y="87"/>
                    <a:pt x="48" y="86"/>
                    <a:pt x="45" y="86"/>
                  </a:cubicBezTo>
                  <a:cubicBezTo>
                    <a:pt x="34" y="98"/>
                    <a:pt x="20" y="100"/>
                    <a:pt x="7" y="100"/>
                  </a:cubicBezTo>
                  <a:cubicBezTo>
                    <a:pt x="7" y="97"/>
                    <a:pt x="7" y="97"/>
                    <a:pt x="7" y="97"/>
                  </a:cubicBezTo>
                  <a:cubicBezTo>
                    <a:pt x="14" y="94"/>
                    <a:pt x="20" y="87"/>
                    <a:pt x="20" y="80"/>
                  </a:cubicBezTo>
                  <a:cubicBezTo>
                    <a:pt x="20" y="79"/>
                    <a:pt x="20" y="78"/>
                    <a:pt x="20" y="77"/>
                  </a:cubicBezTo>
                  <a:cubicBezTo>
                    <a:pt x="8" y="69"/>
                    <a:pt x="0" y="57"/>
                    <a:pt x="0" y="43"/>
                  </a:cubicBezTo>
                  <a:cubicBezTo>
                    <a:pt x="0" y="19"/>
                    <a:pt x="24" y="0"/>
                    <a:pt x="5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6CA6FFA5-9245-4A1C-B593-4AC13E5871D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88" y="2255"/>
              <a:ext cx="82" cy="82"/>
            </a:xfrm>
            <a:custGeom>
              <a:avLst/>
              <a:gdLst>
                <a:gd name="T0" fmla="*/ 62 w 67"/>
                <a:gd name="T1" fmla="*/ 17 h 67"/>
                <a:gd name="T2" fmla="*/ 67 w 67"/>
                <a:gd name="T3" fmla="*/ 13 h 67"/>
                <a:gd name="T4" fmla="*/ 67 w 67"/>
                <a:gd name="T5" fmla="*/ 4 h 67"/>
                <a:gd name="T6" fmla="*/ 58 w 67"/>
                <a:gd name="T7" fmla="*/ 4 h 67"/>
                <a:gd name="T8" fmla="*/ 58 w 67"/>
                <a:gd name="T9" fmla="*/ 0 h 67"/>
                <a:gd name="T10" fmla="*/ 4 w 67"/>
                <a:gd name="T11" fmla="*/ 0 h 67"/>
                <a:gd name="T12" fmla="*/ 0 w 67"/>
                <a:gd name="T13" fmla="*/ 4 h 67"/>
                <a:gd name="T14" fmla="*/ 0 w 67"/>
                <a:gd name="T15" fmla="*/ 63 h 67"/>
                <a:gd name="T16" fmla="*/ 4 w 67"/>
                <a:gd name="T17" fmla="*/ 67 h 67"/>
                <a:gd name="T18" fmla="*/ 58 w 67"/>
                <a:gd name="T19" fmla="*/ 67 h 67"/>
                <a:gd name="T20" fmla="*/ 58 w 67"/>
                <a:gd name="T21" fmla="*/ 50 h 67"/>
                <a:gd name="T22" fmla="*/ 62 w 67"/>
                <a:gd name="T23" fmla="*/ 50 h 67"/>
                <a:gd name="T24" fmla="*/ 67 w 67"/>
                <a:gd name="T25" fmla="*/ 46 h 67"/>
                <a:gd name="T26" fmla="*/ 67 w 67"/>
                <a:gd name="T27" fmla="*/ 38 h 67"/>
                <a:gd name="T28" fmla="*/ 58 w 67"/>
                <a:gd name="T29" fmla="*/ 38 h 67"/>
                <a:gd name="T30" fmla="*/ 58 w 67"/>
                <a:gd name="T31" fmla="*/ 34 h 67"/>
                <a:gd name="T32" fmla="*/ 62 w 67"/>
                <a:gd name="T33" fmla="*/ 34 h 67"/>
                <a:gd name="T34" fmla="*/ 67 w 67"/>
                <a:gd name="T35" fmla="*/ 29 h 67"/>
                <a:gd name="T36" fmla="*/ 67 w 67"/>
                <a:gd name="T37" fmla="*/ 21 h 67"/>
                <a:gd name="T38" fmla="*/ 58 w 67"/>
                <a:gd name="T39" fmla="*/ 21 h 67"/>
                <a:gd name="T40" fmla="*/ 58 w 67"/>
                <a:gd name="T41" fmla="*/ 17 h 67"/>
                <a:gd name="T42" fmla="*/ 62 w 67"/>
                <a:gd name="T43" fmla="*/ 17 h 67"/>
                <a:gd name="T44" fmla="*/ 37 w 67"/>
                <a:gd name="T45" fmla="*/ 17 h 67"/>
                <a:gd name="T46" fmla="*/ 46 w 67"/>
                <a:gd name="T47" fmla="*/ 25 h 67"/>
                <a:gd name="T48" fmla="*/ 37 w 67"/>
                <a:gd name="T49" fmla="*/ 34 h 67"/>
                <a:gd name="T50" fmla="*/ 29 w 67"/>
                <a:gd name="T51" fmla="*/ 25 h 67"/>
                <a:gd name="T52" fmla="*/ 37 w 67"/>
                <a:gd name="T53" fmla="*/ 17 h 67"/>
                <a:gd name="T54" fmla="*/ 16 w 67"/>
                <a:gd name="T55" fmla="*/ 63 h 67"/>
                <a:gd name="T56" fmla="*/ 12 w 67"/>
                <a:gd name="T57" fmla="*/ 63 h 67"/>
                <a:gd name="T58" fmla="*/ 12 w 67"/>
                <a:gd name="T59" fmla="*/ 4 h 67"/>
                <a:gd name="T60" fmla="*/ 16 w 67"/>
                <a:gd name="T61" fmla="*/ 4 h 67"/>
                <a:gd name="T62" fmla="*/ 16 w 67"/>
                <a:gd name="T63" fmla="*/ 63 h 67"/>
                <a:gd name="T64" fmla="*/ 50 w 67"/>
                <a:gd name="T65" fmla="*/ 50 h 67"/>
                <a:gd name="T66" fmla="*/ 25 w 67"/>
                <a:gd name="T67" fmla="*/ 50 h 67"/>
                <a:gd name="T68" fmla="*/ 25 w 67"/>
                <a:gd name="T69" fmla="*/ 46 h 67"/>
                <a:gd name="T70" fmla="*/ 33 w 67"/>
                <a:gd name="T71" fmla="*/ 38 h 67"/>
                <a:gd name="T72" fmla="*/ 33 w 67"/>
                <a:gd name="T73" fmla="*/ 38 h 67"/>
                <a:gd name="T74" fmla="*/ 41 w 67"/>
                <a:gd name="T75" fmla="*/ 38 h 67"/>
                <a:gd name="T76" fmla="*/ 50 w 67"/>
                <a:gd name="T77" fmla="*/ 46 h 67"/>
                <a:gd name="T78" fmla="*/ 50 w 67"/>
                <a:gd name="T79" fmla="*/ 5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67" h="67">
                  <a:moveTo>
                    <a:pt x="62" y="17"/>
                  </a:moveTo>
                  <a:cubicBezTo>
                    <a:pt x="65" y="17"/>
                    <a:pt x="67" y="15"/>
                    <a:pt x="67" y="13"/>
                  </a:cubicBezTo>
                  <a:cubicBezTo>
                    <a:pt x="67" y="4"/>
                    <a:pt x="67" y="4"/>
                    <a:pt x="67" y="4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0" y="65"/>
                    <a:pt x="2" y="67"/>
                    <a:pt x="4" y="67"/>
                  </a:cubicBezTo>
                  <a:cubicBezTo>
                    <a:pt x="58" y="67"/>
                    <a:pt x="58" y="67"/>
                    <a:pt x="58" y="67"/>
                  </a:cubicBezTo>
                  <a:cubicBezTo>
                    <a:pt x="58" y="50"/>
                    <a:pt x="58" y="50"/>
                    <a:pt x="58" y="50"/>
                  </a:cubicBezTo>
                  <a:cubicBezTo>
                    <a:pt x="62" y="50"/>
                    <a:pt x="62" y="50"/>
                    <a:pt x="62" y="50"/>
                  </a:cubicBezTo>
                  <a:cubicBezTo>
                    <a:pt x="65" y="50"/>
                    <a:pt x="67" y="48"/>
                    <a:pt x="67" y="46"/>
                  </a:cubicBezTo>
                  <a:cubicBezTo>
                    <a:pt x="67" y="38"/>
                    <a:pt x="67" y="38"/>
                    <a:pt x="67" y="38"/>
                  </a:cubicBezTo>
                  <a:cubicBezTo>
                    <a:pt x="58" y="38"/>
                    <a:pt x="58" y="38"/>
                    <a:pt x="58" y="38"/>
                  </a:cubicBezTo>
                  <a:cubicBezTo>
                    <a:pt x="58" y="34"/>
                    <a:pt x="58" y="34"/>
                    <a:pt x="58" y="34"/>
                  </a:cubicBezTo>
                  <a:cubicBezTo>
                    <a:pt x="62" y="34"/>
                    <a:pt x="62" y="34"/>
                    <a:pt x="62" y="34"/>
                  </a:cubicBezTo>
                  <a:cubicBezTo>
                    <a:pt x="65" y="34"/>
                    <a:pt x="67" y="32"/>
                    <a:pt x="67" y="29"/>
                  </a:cubicBezTo>
                  <a:cubicBezTo>
                    <a:pt x="67" y="21"/>
                    <a:pt x="67" y="21"/>
                    <a:pt x="67" y="21"/>
                  </a:cubicBezTo>
                  <a:cubicBezTo>
                    <a:pt x="58" y="21"/>
                    <a:pt x="58" y="21"/>
                    <a:pt x="58" y="21"/>
                  </a:cubicBezTo>
                  <a:cubicBezTo>
                    <a:pt x="58" y="17"/>
                    <a:pt x="58" y="17"/>
                    <a:pt x="58" y="17"/>
                  </a:cubicBezTo>
                  <a:lnTo>
                    <a:pt x="62" y="17"/>
                  </a:lnTo>
                  <a:close/>
                  <a:moveTo>
                    <a:pt x="37" y="17"/>
                  </a:moveTo>
                  <a:cubicBezTo>
                    <a:pt x="42" y="17"/>
                    <a:pt x="46" y="21"/>
                    <a:pt x="46" y="25"/>
                  </a:cubicBezTo>
                  <a:cubicBezTo>
                    <a:pt x="46" y="30"/>
                    <a:pt x="42" y="34"/>
                    <a:pt x="37" y="34"/>
                  </a:cubicBezTo>
                  <a:cubicBezTo>
                    <a:pt x="33" y="34"/>
                    <a:pt x="29" y="30"/>
                    <a:pt x="29" y="25"/>
                  </a:cubicBezTo>
                  <a:cubicBezTo>
                    <a:pt x="29" y="21"/>
                    <a:pt x="33" y="17"/>
                    <a:pt x="37" y="17"/>
                  </a:cubicBezTo>
                  <a:close/>
                  <a:moveTo>
                    <a:pt x="16" y="63"/>
                  </a:moveTo>
                  <a:cubicBezTo>
                    <a:pt x="12" y="63"/>
                    <a:pt x="12" y="63"/>
                    <a:pt x="12" y="63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6" y="4"/>
                    <a:pt x="16" y="4"/>
                    <a:pt x="16" y="4"/>
                  </a:cubicBezTo>
                  <a:lnTo>
                    <a:pt x="16" y="63"/>
                  </a:lnTo>
                  <a:close/>
                  <a:moveTo>
                    <a:pt x="50" y="50"/>
                  </a:moveTo>
                  <a:cubicBezTo>
                    <a:pt x="25" y="50"/>
                    <a:pt x="25" y="50"/>
                    <a:pt x="25" y="50"/>
                  </a:cubicBezTo>
                  <a:cubicBezTo>
                    <a:pt x="25" y="46"/>
                    <a:pt x="25" y="46"/>
                    <a:pt x="25" y="46"/>
                  </a:cubicBezTo>
                  <a:cubicBezTo>
                    <a:pt x="25" y="42"/>
                    <a:pt x="28" y="38"/>
                    <a:pt x="33" y="38"/>
                  </a:cubicBezTo>
                  <a:cubicBezTo>
                    <a:pt x="33" y="38"/>
                    <a:pt x="33" y="38"/>
                    <a:pt x="33" y="38"/>
                  </a:cubicBezTo>
                  <a:cubicBezTo>
                    <a:pt x="41" y="38"/>
                    <a:pt x="41" y="38"/>
                    <a:pt x="41" y="38"/>
                  </a:cubicBezTo>
                  <a:cubicBezTo>
                    <a:pt x="46" y="38"/>
                    <a:pt x="50" y="42"/>
                    <a:pt x="50" y="46"/>
                  </a:cubicBezTo>
                  <a:lnTo>
                    <a:pt x="50" y="5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39395D76-0980-4615-9954-C24B8CC57FA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29" y="2028"/>
              <a:ext cx="71" cy="71"/>
            </a:xfrm>
            <a:custGeom>
              <a:avLst/>
              <a:gdLst>
                <a:gd name="T0" fmla="*/ 58 w 58"/>
                <a:gd name="T1" fmla="*/ 29 h 57"/>
                <a:gd name="T2" fmla="*/ 29 w 58"/>
                <a:gd name="T3" fmla="*/ 57 h 57"/>
                <a:gd name="T4" fmla="*/ 0 w 58"/>
                <a:gd name="T5" fmla="*/ 29 h 57"/>
                <a:gd name="T6" fmla="*/ 29 w 58"/>
                <a:gd name="T7" fmla="*/ 0 h 57"/>
                <a:gd name="T8" fmla="*/ 58 w 58"/>
                <a:gd name="T9" fmla="*/ 29 h 57"/>
                <a:gd name="T10" fmla="*/ 6 w 58"/>
                <a:gd name="T11" fmla="*/ 29 h 57"/>
                <a:gd name="T12" fmla="*/ 29 w 58"/>
                <a:gd name="T13" fmla="*/ 52 h 57"/>
                <a:gd name="T14" fmla="*/ 52 w 58"/>
                <a:gd name="T15" fmla="*/ 29 h 57"/>
                <a:gd name="T16" fmla="*/ 29 w 58"/>
                <a:gd name="T17" fmla="*/ 5 h 57"/>
                <a:gd name="T18" fmla="*/ 6 w 58"/>
                <a:gd name="T19" fmla="*/ 29 h 57"/>
                <a:gd name="T20" fmla="*/ 32 w 58"/>
                <a:gd name="T21" fmla="*/ 12 h 57"/>
                <a:gd name="T22" fmla="*/ 46 w 58"/>
                <a:gd name="T23" fmla="*/ 26 h 57"/>
                <a:gd name="T24" fmla="*/ 46 w 58"/>
                <a:gd name="T25" fmla="*/ 31 h 57"/>
                <a:gd name="T26" fmla="*/ 41 w 58"/>
                <a:gd name="T27" fmla="*/ 31 h 57"/>
                <a:gd name="T28" fmla="*/ 33 w 58"/>
                <a:gd name="T29" fmla="*/ 23 h 57"/>
                <a:gd name="T30" fmla="*/ 33 w 58"/>
                <a:gd name="T31" fmla="*/ 43 h 57"/>
                <a:gd name="T32" fmla="*/ 29 w 58"/>
                <a:gd name="T33" fmla="*/ 47 h 57"/>
                <a:gd name="T34" fmla="*/ 25 w 58"/>
                <a:gd name="T35" fmla="*/ 43 h 57"/>
                <a:gd name="T36" fmla="*/ 25 w 58"/>
                <a:gd name="T37" fmla="*/ 23 h 57"/>
                <a:gd name="T38" fmla="*/ 17 w 58"/>
                <a:gd name="T39" fmla="*/ 31 h 57"/>
                <a:gd name="T40" fmla="*/ 12 w 58"/>
                <a:gd name="T41" fmla="*/ 31 h 57"/>
                <a:gd name="T42" fmla="*/ 11 w 58"/>
                <a:gd name="T43" fmla="*/ 29 h 57"/>
                <a:gd name="T44" fmla="*/ 12 w 58"/>
                <a:gd name="T45" fmla="*/ 26 h 57"/>
                <a:gd name="T46" fmla="*/ 27 w 58"/>
                <a:gd name="T47" fmla="*/ 12 h 57"/>
                <a:gd name="T48" fmla="*/ 32 w 58"/>
                <a:gd name="T49" fmla="*/ 12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8" h="57">
                  <a:moveTo>
                    <a:pt x="58" y="29"/>
                  </a:moveTo>
                  <a:cubicBezTo>
                    <a:pt x="58" y="45"/>
                    <a:pt x="45" y="57"/>
                    <a:pt x="29" y="57"/>
                  </a:cubicBezTo>
                  <a:cubicBezTo>
                    <a:pt x="13" y="57"/>
                    <a:pt x="0" y="45"/>
                    <a:pt x="0" y="29"/>
                  </a:cubicBezTo>
                  <a:cubicBezTo>
                    <a:pt x="0" y="13"/>
                    <a:pt x="13" y="0"/>
                    <a:pt x="29" y="0"/>
                  </a:cubicBezTo>
                  <a:cubicBezTo>
                    <a:pt x="45" y="0"/>
                    <a:pt x="58" y="13"/>
                    <a:pt x="58" y="29"/>
                  </a:cubicBezTo>
                  <a:close/>
                  <a:moveTo>
                    <a:pt x="6" y="29"/>
                  </a:moveTo>
                  <a:cubicBezTo>
                    <a:pt x="6" y="42"/>
                    <a:pt x="16" y="52"/>
                    <a:pt x="29" y="52"/>
                  </a:cubicBezTo>
                  <a:cubicBezTo>
                    <a:pt x="42" y="52"/>
                    <a:pt x="52" y="42"/>
                    <a:pt x="52" y="29"/>
                  </a:cubicBezTo>
                  <a:cubicBezTo>
                    <a:pt x="52" y="16"/>
                    <a:pt x="42" y="5"/>
                    <a:pt x="29" y="5"/>
                  </a:cubicBezTo>
                  <a:cubicBezTo>
                    <a:pt x="16" y="5"/>
                    <a:pt x="6" y="16"/>
                    <a:pt x="6" y="29"/>
                  </a:cubicBezTo>
                  <a:close/>
                  <a:moveTo>
                    <a:pt x="32" y="12"/>
                  </a:moveTo>
                  <a:cubicBezTo>
                    <a:pt x="46" y="26"/>
                    <a:pt x="46" y="26"/>
                    <a:pt x="46" y="26"/>
                  </a:cubicBezTo>
                  <a:cubicBezTo>
                    <a:pt x="47" y="28"/>
                    <a:pt x="47" y="30"/>
                    <a:pt x="46" y="31"/>
                  </a:cubicBezTo>
                  <a:cubicBezTo>
                    <a:pt x="45" y="33"/>
                    <a:pt x="42" y="33"/>
                    <a:pt x="41" y="31"/>
                  </a:cubicBezTo>
                  <a:cubicBezTo>
                    <a:pt x="33" y="23"/>
                    <a:pt x="33" y="23"/>
                    <a:pt x="33" y="23"/>
                  </a:cubicBezTo>
                  <a:cubicBezTo>
                    <a:pt x="33" y="43"/>
                    <a:pt x="33" y="43"/>
                    <a:pt x="33" y="43"/>
                  </a:cubicBezTo>
                  <a:cubicBezTo>
                    <a:pt x="33" y="45"/>
                    <a:pt x="31" y="47"/>
                    <a:pt x="29" y="47"/>
                  </a:cubicBezTo>
                  <a:cubicBezTo>
                    <a:pt x="27" y="47"/>
                    <a:pt x="25" y="45"/>
                    <a:pt x="25" y="43"/>
                  </a:cubicBezTo>
                  <a:cubicBezTo>
                    <a:pt x="25" y="23"/>
                    <a:pt x="25" y="23"/>
                    <a:pt x="25" y="23"/>
                  </a:cubicBezTo>
                  <a:cubicBezTo>
                    <a:pt x="17" y="31"/>
                    <a:pt x="17" y="31"/>
                    <a:pt x="17" y="31"/>
                  </a:cubicBezTo>
                  <a:cubicBezTo>
                    <a:pt x="16" y="33"/>
                    <a:pt x="14" y="33"/>
                    <a:pt x="12" y="31"/>
                  </a:cubicBezTo>
                  <a:cubicBezTo>
                    <a:pt x="12" y="31"/>
                    <a:pt x="11" y="30"/>
                    <a:pt x="11" y="29"/>
                  </a:cubicBezTo>
                  <a:cubicBezTo>
                    <a:pt x="11" y="28"/>
                    <a:pt x="12" y="27"/>
                    <a:pt x="12" y="26"/>
                  </a:cubicBezTo>
                  <a:cubicBezTo>
                    <a:pt x="27" y="12"/>
                    <a:pt x="27" y="12"/>
                    <a:pt x="27" y="12"/>
                  </a:cubicBezTo>
                  <a:cubicBezTo>
                    <a:pt x="28" y="10"/>
                    <a:pt x="30" y="10"/>
                    <a:pt x="32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F408EB9C-9D1A-49B4-95C9-CC4CC77715B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17" y="2116"/>
              <a:ext cx="56" cy="56"/>
            </a:xfrm>
            <a:custGeom>
              <a:avLst/>
              <a:gdLst>
                <a:gd name="T0" fmla="*/ 3 w 46"/>
                <a:gd name="T1" fmla="*/ 0 h 46"/>
                <a:gd name="T2" fmla="*/ 20 w 46"/>
                <a:gd name="T3" fmla="*/ 0 h 46"/>
                <a:gd name="T4" fmla="*/ 20 w 46"/>
                <a:gd name="T5" fmla="*/ 3 h 46"/>
                <a:gd name="T6" fmla="*/ 3 w 46"/>
                <a:gd name="T7" fmla="*/ 3 h 46"/>
                <a:gd name="T8" fmla="*/ 3 w 46"/>
                <a:gd name="T9" fmla="*/ 0 h 46"/>
                <a:gd name="T10" fmla="*/ 26 w 46"/>
                <a:gd name="T11" fmla="*/ 0 h 46"/>
                <a:gd name="T12" fmla="*/ 43 w 46"/>
                <a:gd name="T13" fmla="*/ 0 h 46"/>
                <a:gd name="T14" fmla="*/ 43 w 46"/>
                <a:gd name="T15" fmla="*/ 3 h 46"/>
                <a:gd name="T16" fmla="*/ 26 w 46"/>
                <a:gd name="T17" fmla="*/ 3 h 46"/>
                <a:gd name="T18" fmla="*/ 26 w 46"/>
                <a:gd name="T19" fmla="*/ 0 h 46"/>
                <a:gd name="T20" fmla="*/ 43 w 46"/>
                <a:gd name="T21" fmla="*/ 14 h 46"/>
                <a:gd name="T22" fmla="*/ 41 w 46"/>
                <a:gd name="T23" fmla="*/ 14 h 46"/>
                <a:gd name="T24" fmla="*/ 41 w 46"/>
                <a:gd name="T25" fmla="*/ 3 h 46"/>
                <a:gd name="T26" fmla="*/ 29 w 46"/>
                <a:gd name="T27" fmla="*/ 3 h 46"/>
                <a:gd name="T28" fmla="*/ 29 w 46"/>
                <a:gd name="T29" fmla="*/ 14 h 46"/>
                <a:gd name="T30" fmla="*/ 17 w 46"/>
                <a:gd name="T31" fmla="*/ 14 h 46"/>
                <a:gd name="T32" fmla="*/ 17 w 46"/>
                <a:gd name="T33" fmla="*/ 3 h 46"/>
                <a:gd name="T34" fmla="*/ 6 w 46"/>
                <a:gd name="T35" fmla="*/ 3 h 46"/>
                <a:gd name="T36" fmla="*/ 6 w 46"/>
                <a:gd name="T37" fmla="*/ 14 h 46"/>
                <a:gd name="T38" fmla="*/ 3 w 46"/>
                <a:gd name="T39" fmla="*/ 14 h 46"/>
                <a:gd name="T40" fmla="*/ 0 w 46"/>
                <a:gd name="T41" fmla="*/ 17 h 46"/>
                <a:gd name="T42" fmla="*/ 0 w 46"/>
                <a:gd name="T43" fmla="*/ 43 h 46"/>
                <a:gd name="T44" fmla="*/ 3 w 46"/>
                <a:gd name="T45" fmla="*/ 46 h 46"/>
                <a:gd name="T46" fmla="*/ 17 w 46"/>
                <a:gd name="T47" fmla="*/ 46 h 46"/>
                <a:gd name="T48" fmla="*/ 20 w 46"/>
                <a:gd name="T49" fmla="*/ 43 h 46"/>
                <a:gd name="T50" fmla="*/ 20 w 46"/>
                <a:gd name="T51" fmla="*/ 26 h 46"/>
                <a:gd name="T52" fmla="*/ 26 w 46"/>
                <a:gd name="T53" fmla="*/ 26 h 46"/>
                <a:gd name="T54" fmla="*/ 26 w 46"/>
                <a:gd name="T55" fmla="*/ 43 h 46"/>
                <a:gd name="T56" fmla="*/ 29 w 46"/>
                <a:gd name="T57" fmla="*/ 46 h 46"/>
                <a:gd name="T58" fmla="*/ 43 w 46"/>
                <a:gd name="T59" fmla="*/ 46 h 46"/>
                <a:gd name="T60" fmla="*/ 46 w 46"/>
                <a:gd name="T61" fmla="*/ 43 h 46"/>
                <a:gd name="T62" fmla="*/ 46 w 46"/>
                <a:gd name="T63" fmla="*/ 17 h 46"/>
                <a:gd name="T64" fmla="*/ 43 w 46"/>
                <a:gd name="T65" fmla="*/ 14 h 46"/>
                <a:gd name="T66" fmla="*/ 16 w 46"/>
                <a:gd name="T67" fmla="*/ 43 h 46"/>
                <a:gd name="T68" fmla="*/ 5 w 46"/>
                <a:gd name="T69" fmla="*/ 43 h 46"/>
                <a:gd name="T70" fmla="*/ 3 w 46"/>
                <a:gd name="T71" fmla="*/ 42 h 46"/>
                <a:gd name="T72" fmla="*/ 5 w 46"/>
                <a:gd name="T73" fmla="*/ 40 h 46"/>
                <a:gd name="T74" fmla="*/ 16 w 46"/>
                <a:gd name="T75" fmla="*/ 40 h 46"/>
                <a:gd name="T76" fmla="*/ 17 w 46"/>
                <a:gd name="T77" fmla="*/ 42 h 46"/>
                <a:gd name="T78" fmla="*/ 16 w 46"/>
                <a:gd name="T79" fmla="*/ 43 h 46"/>
                <a:gd name="T80" fmla="*/ 25 w 46"/>
                <a:gd name="T81" fmla="*/ 23 h 46"/>
                <a:gd name="T82" fmla="*/ 22 w 46"/>
                <a:gd name="T83" fmla="*/ 23 h 46"/>
                <a:gd name="T84" fmla="*/ 20 w 46"/>
                <a:gd name="T85" fmla="*/ 21 h 46"/>
                <a:gd name="T86" fmla="*/ 22 w 46"/>
                <a:gd name="T87" fmla="*/ 20 h 46"/>
                <a:gd name="T88" fmla="*/ 25 w 46"/>
                <a:gd name="T89" fmla="*/ 20 h 46"/>
                <a:gd name="T90" fmla="*/ 26 w 46"/>
                <a:gd name="T91" fmla="*/ 21 h 46"/>
                <a:gd name="T92" fmla="*/ 25 w 46"/>
                <a:gd name="T93" fmla="*/ 23 h 46"/>
                <a:gd name="T94" fmla="*/ 42 w 46"/>
                <a:gd name="T95" fmla="*/ 43 h 46"/>
                <a:gd name="T96" fmla="*/ 31 w 46"/>
                <a:gd name="T97" fmla="*/ 43 h 46"/>
                <a:gd name="T98" fmla="*/ 29 w 46"/>
                <a:gd name="T99" fmla="*/ 42 h 46"/>
                <a:gd name="T100" fmla="*/ 31 w 46"/>
                <a:gd name="T101" fmla="*/ 40 h 46"/>
                <a:gd name="T102" fmla="*/ 42 w 46"/>
                <a:gd name="T103" fmla="*/ 40 h 46"/>
                <a:gd name="T104" fmla="*/ 43 w 46"/>
                <a:gd name="T105" fmla="*/ 42 h 46"/>
                <a:gd name="T106" fmla="*/ 42 w 46"/>
                <a:gd name="T107" fmla="*/ 43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46" h="46">
                  <a:moveTo>
                    <a:pt x="3" y="0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3" y="3"/>
                    <a:pt x="3" y="3"/>
                    <a:pt x="3" y="3"/>
                  </a:cubicBezTo>
                  <a:lnTo>
                    <a:pt x="3" y="0"/>
                  </a:lnTo>
                  <a:close/>
                  <a:moveTo>
                    <a:pt x="26" y="0"/>
                  </a:moveTo>
                  <a:cubicBezTo>
                    <a:pt x="43" y="0"/>
                    <a:pt x="43" y="0"/>
                    <a:pt x="43" y="0"/>
                  </a:cubicBezTo>
                  <a:cubicBezTo>
                    <a:pt x="43" y="3"/>
                    <a:pt x="43" y="3"/>
                    <a:pt x="43" y="3"/>
                  </a:cubicBezTo>
                  <a:cubicBezTo>
                    <a:pt x="26" y="3"/>
                    <a:pt x="26" y="3"/>
                    <a:pt x="26" y="3"/>
                  </a:cubicBezTo>
                  <a:lnTo>
                    <a:pt x="26" y="0"/>
                  </a:lnTo>
                  <a:close/>
                  <a:moveTo>
                    <a:pt x="43" y="14"/>
                  </a:moveTo>
                  <a:cubicBezTo>
                    <a:pt x="41" y="14"/>
                    <a:pt x="41" y="14"/>
                    <a:pt x="41" y="14"/>
                  </a:cubicBezTo>
                  <a:cubicBezTo>
                    <a:pt x="41" y="3"/>
                    <a:pt x="41" y="3"/>
                    <a:pt x="41" y="3"/>
                  </a:cubicBezTo>
                  <a:cubicBezTo>
                    <a:pt x="29" y="3"/>
                    <a:pt x="29" y="3"/>
                    <a:pt x="29" y="3"/>
                  </a:cubicBezTo>
                  <a:cubicBezTo>
                    <a:pt x="29" y="14"/>
                    <a:pt x="29" y="14"/>
                    <a:pt x="29" y="14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2" y="14"/>
                    <a:pt x="0" y="16"/>
                    <a:pt x="0" y="17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44"/>
                    <a:pt x="2" y="46"/>
                    <a:pt x="3" y="46"/>
                  </a:cubicBezTo>
                  <a:cubicBezTo>
                    <a:pt x="17" y="46"/>
                    <a:pt x="17" y="46"/>
                    <a:pt x="17" y="46"/>
                  </a:cubicBezTo>
                  <a:cubicBezTo>
                    <a:pt x="19" y="46"/>
                    <a:pt x="20" y="44"/>
                    <a:pt x="20" y="43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6" y="26"/>
                    <a:pt x="26" y="26"/>
                    <a:pt x="26" y="26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6" y="44"/>
                    <a:pt x="28" y="46"/>
                    <a:pt x="29" y="46"/>
                  </a:cubicBezTo>
                  <a:cubicBezTo>
                    <a:pt x="43" y="46"/>
                    <a:pt x="43" y="46"/>
                    <a:pt x="43" y="46"/>
                  </a:cubicBezTo>
                  <a:cubicBezTo>
                    <a:pt x="45" y="46"/>
                    <a:pt x="46" y="44"/>
                    <a:pt x="46" y="43"/>
                  </a:cubicBezTo>
                  <a:cubicBezTo>
                    <a:pt x="46" y="17"/>
                    <a:pt x="46" y="17"/>
                    <a:pt x="46" y="17"/>
                  </a:cubicBezTo>
                  <a:cubicBezTo>
                    <a:pt x="46" y="16"/>
                    <a:pt x="45" y="14"/>
                    <a:pt x="43" y="14"/>
                  </a:cubicBezTo>
                  <a:close/>
                  <a:moveTo>
                    <a:pt x="16" y="43"/>
                  </a:moveTo>
                  <a:cubicBezTo>
                    <a:pt x="5" y="43"/>
                    <a:pt x="5" y="43"/>
                    <a:pt x="5" y="43"/>
                  </a:cubicBezTo>
                  <a:cubicBezTo>
                    <a:pt x="4" y="43"/>
                    <a:pt x="3" y="42"/>
                    <a:pt x="3" y="42"/>
                  </a:cubicBezTo>
                  <a:cubicBezTo>
                    <a:pt x="3" y="41"/>
                    <a:pt x="4" y="40"/>
                    <a:pt x="5" y="40"/>
                  </a:cubicBezTo>
                  <a:cubicBezTo>
                    <a:pt x="16" y="40"/>
                    <a:pt x="16" y="40"/>
                    <a:pt x="16" y="40"/>
                  </a:cubicBezTo>
                  <a:cubicBezTo>
                    <a:pt x="17" y="40"/>
                    <a:pt x="17" y="41"/>
                    <a:pt x="17" y="42"/>
                  </a:cubicBezTo>
                  <a:cubicBezTo>
                    <a:pt x="17" y="42"/>
                    <a:pt x="17" y="43"/>
                    <a:pt x="16" y="43"/>
                  </a:cubicBezTo>
                  <a:close/>
                  <a:moveTo>
                    <a:pt x="25" y="23"/>
                  </a:moveTo>
                  <a:cubicBezTo>
                    <a:pt x="22" y="23"/>
                    <a:pt x="22" y="23"/>
                    <a:pt x="22" y="23"/>
                  </a:cubicBezTo>
                  <a:cubicBezTo>
                    <a:pt x="21" y="23"/>
                    <a:pt x="20" y="22"/>
                    <a:pt x="20" y="21"/>
                  </a:cubicBezTo>
                  <a:cubicBezTo>
                    <a:pt x="20" y="21"/>
                    <a:pt x="21" y="20"/>
                    <a:pt x="22" y="20"/>
                  </a:cubicBezTo>
                  <a:cubicBezTo>
                    <a:pt x="25" y="20"/>
                    <a:pt x="25" y="20"/>
                    <a:pt x="25" y="20"/>
                  </a:cubicBezTo>
                  <a:cubicBezTo>
                    <a:pt x="25" y="20"/>
                    <a:pt x="26" y="21"/>
                    <a:pt x="26" y="21"/>
                  </a:cubicBezTo>
                  <a:cubicBezTo>
                    <a:pt x="26" y="22"/>
                    <a:pt x="25" y="23"/>
                    <a:pt x="25" y="23"/>
                  </a:cubicBezTo>
                  <a:close/>
                  <a:moveTo>
                    <a:pt x="42" y="43"/>
                  </a:moveTo>
                  <a:cubicBezTo>
                    <a:pt x="31" y="43"/>
                    <a:pt x="31" y="43"/>
                    <a:pt x="31" y="43"/>
                  </a:cubicBezTo>
                  <a:cubicBezTo>
                    <a:pt x="30" y="43"/>
                    <a:pt x="29" y="42"/>
                    <a:pt x="29" y="42"/>
                  </a:cubicBezTo>
                  <a:cubicBezTo>
                    <a:pt x="29" y="41"/>
                    <a:pt x="30" y="40"/>
                    <a:pt x="31" y="40"/>
                  </a:cubicBezTo>
                  <a:cubicBezTo>
                    <a:pt x="42" y="40"/>
                    <a:pt x="42" y="40"/>
                    <a:pt x="42" y="40"/>
                  </a:cubicBezTo>
                  <a:cubicBezTo>
                    <a:pt x="43" y="40"/>
                    <a:pt x="43" y="41"/>
                    <a:pt x="43" y="42"/>
                  </a:cubicBezTo>
                  <a:cubicBezTo>
                    <a:pt x="43" y="42"/>
                    <a:pt x="43" y="43"/>
                    <a:pt x="42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C49BE605-038D-4212-981F-F631AC3EEE61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5" y="2127"/>
              <a:ext cx="91" cy="91"/>
            </a:xfrm>
            <a:custGeom>
              <a:avLst/>
              <a:gdLst>
                <a:gd name="T0" fmla="*/ 45 w 91"/>
                <a:gd name="T1" fmla="*/ 91 h 91"/>
                <a:gd name="T2" fmla="*/ 91 w 91"/>
                <a:gd name="T3" fmla="*/ 45 h 91"/>
                <a:gd name="T4" fmla="*/ 62 w 91"/>
                <a:gd name="T5" fmla="*/ 45 h 91"/>
                <a:gd name="T6" fmla="*/ 62 w 91"/>
                <a:gd name="T7" fmla="*/ 0 h 91"/>
                <a:gd name="T8" fmla="*/ 28 w 91"/>
                <a:gd name="T9" fmla="*/ 0 h 91"/>
                <a:gd name="T10" fmla="*/ 28 w 91"/>
                <a:gd name="T11" fmla="*/ 45 h 91"/>
                <a:gd name="T12" fmla="*/ 0 w 91"/>
                <a:gd name="T13" fmla="*/ 45 h 91"/>
                <a:gd name="T14" fmla="*/ 45 w 91"/>
                <a:gd name="T15" fmla="*/ 91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1" h="91">
                  <a:moveTo>
                    <a:pt x="45" y="91"/>
                  </a:moveTo>
                  <a:lnTo>
                    <a:pt x="91" y="45"/>
                  </a:lnTo>
                  <a:lnTo>
                    <a:pt x="62" y="45"/>
                  </a:lnTo>
                  <a:lnTo>
                    <a:pt x="62" y="0"/>
                  </a:lnTo>
                  <a:lnTo>
                    <a:pt x="28" y="0"/>
                  </a:lnTo>
                  <a:lnTo>
                    <a:pt x="28" y="45"/>
                  </a:lnTo>
                  <a:lnTo>
                    <a:pt x="0" y="45"/>
                  </a:lnTo>
                  <a:lnTo>
                    <a:pt x="45" y="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A99797D2-4933-4A3B-9C77-3C3CE100ACF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20" y="1923"/>
              <a:ext cx="77" cy="77"/>
            </a:xfrm>
            <a:custGeom>
              <a:avLst/>
              <a:gdLst>
                <a:gd name="T0" fmla="*/ 31 w 62"/>
                <a:gd name="T1" fmla="*/ 63 h 63"/>
                <a:gd name="T2" fmla="*/ 0 w 62"/>
                <a:gd name="T3" fmla="*/ 32 h 63"/>
                <a:gd name="T4" fmla="*/ 31 w 62"/>
                <a:gd name="T5" fmla="*/ 0 h 63"/>
                <a:gd name="T6" fmla="*/ 62 w 62"/>
                <a:gd name="T7" fmla="*/ 32 h 63"/>
                <a:gd name="T8" fmla="*/ 31 w 62"/>
                <a:gd name="T9" fmla="*/ 63 h 63"/>
                <a:gd name="T10" fmla="*/ 57 w 62"/>
                <a:gd name="T11" fmla="*/ 36 h 63"/>
                <a:gd name="T12" fmla="*/ 41 w 62"/>
                <a:gd name="T13" fmla="*/ 35 h 63"/>
                <a:gd name="T14" fmla="*/ 46 w 62"/>
                <a:gd name="T15" fmla="*/ 54 h 63"/>
                <a:gd name="T16" fmla="*/ 57 w 62"/>
                <a:gd name="T17" fmla="*/ 36 h 63"/>
                <a:gd name="T18" fmla="*/ 41 w 62"/>
                <a:gd name="T19" fmla="*/ 56 h 63"/>
                <a:gd name="T20" fmla="*/ 36 w 62"/>
                <a:gd name="T21" fmla="*/ 36 h 63"/>
                <a:gd name="T22" fmla="*/ 35 w 62"/>
                <a:gd name="T23" fmla="*/ 36 h 63"/>
                <a:gd name="T24" fmla="*/ 15 w 62"/>
                <a:gd name="T25" fmla="*/ 53 h 63"/>
                <a:gd name="T26" fmla="*/ 31 w 62"/>
                <a:gd name="T27" fmla="*/ 58 h 63"/>
                <a:gd name="T28" fmla="*/ 41 w 62"/>
                <a:gd name="T29" fmla="*/ 56 h 63"/>
                <a:gd name="T30" fmla="*/ 11 w 62"/>
                <a:gd name="T31" fmla="*/ 49 h 63"/>
                <a:gd name="T32" fmla="*/ 33 w 62"/>
                <a:gd name="T33" fmla="*/ 32 h 63"/>
                <a:gd name="T34" fmla="*/ 34 w 62"/>
                <a:gd name="T35" fmla="*/ 31 h 63"/>
                <a:gd name="T36" fmla="*/ 32 w 62"/>
                <a:gd name="T37" fmla="*/ 27 h 63"/>
                <a:gd name="T38" fmla="*/ 4 w 62"/>
                <a:gd name="T39" fmla="*/ 31 h 63"/>
                <a:gd name="T40" fmla="*/ 4 w 62"/>
                <a:gd name="T41" fmla="*/ 32 h 63"/>
                <a:gd name="T42" fmla="*/ 11 w 62"/>
                <a:gd name="T43" fmla="*/ 49 h 63"/>
                <a:gd name="T44" fmla="*/ 5 w 62"/>
                <a:gd name="T45" fmla="*/ 26 h 63"/>
                <a:gd name="T46" fmla="*/ 29 w 62"/>
                <a:gd name="T47" fmla="*/ 23 h 63"/>
                <a:gd name="T48" fmla="*/ 20 w 62"/>
                <a:gd name="T49" fmla="*/ 8 h 63"/>
                <a:gd name="T50" fmla="*/ 5 w 62"/>
                <a:gd name="T51" fmla="*/ 26 h 63"/>
                <a:gd name="T52" fmla="*/ 25 w 62"/>
                <a:gd name="T53" fmla="*/ 6 h 63"/>
                <a:gd name="T54" fmla="*/ 35 w 62"/>
                <a:gd name="T55" fmla="*/ 21 h 63"/>
                <a:gd name="T56" fmla="*/ 49 w 62"/>
                <a:gd name="T57" fmla="*/ 12 h 63"/>
                <a:gd name="T58" fmla="*/ 31 w 62"/>
                <a:gd name="T59" fmla="*/ 5 h 63"/>
                <a:gd name="T60" fmla="*/ 25 w 62"/>
                <a:gd name="T61" fmla="*/ 6 h 63"/>
                <a:gd name="T62" fmla="*/ 51 w 62"/>
                <a:gd name="T63" fmla="*/ 15 h 63"/>
                <a:gd name="T64" fmla="*/ 37 w 62"/>
                <a:gd name="T65" fmla="*/ 25 h 63"/>
                <a:gd name="T66" fmla="*/ 38 w 62"/>
                <a:gd name="T67" fmla="*/ 29 h 63"/>
                <a:gd name="T68" fmla="*/ 39 w 62"/>
                <a:gd name="T69" fmla="*/ 30 h 63"/>
                <a:gd name="T70" fmla="*/ 57 w 62"/>
                <a:gd name="T71" fmla="*/ 31 h 63"/>
                <a:gd name="T72" fmla="*/ 51 w 62"/>
                <a:gd name="T73" fmla="*/ 15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2" h="63">
                  <a:moveTo>
                    <a:pt x="31" y="63"/>
                  </a:moveTo>
                  <a:cubicBezTo>
                    <a:pt x="14" y="63"/>
                    <a:pt x="0" y="49"/>
                    <a:pt x="0" y="32"/>
                  </a:cubicBezTo>
                  <a:cubicBezTo>
                    <a:pt x="0" y="14"/>
                    <a:pt x="14" y="0"/>
                    <a:pt x="31" y="0"/>
                  </a:cubicBezTo>
                  <a:cubicBezTo>
                    <a:pt x="48" y="0"/>
                    <a:pt x="62" y="14"/>
                    <a:pt x="62" y="32"/>
                  </a:cubicBezTo>
                  <a:cubicBezTo>
                    <a:pt x="62" y="49"/>
                    <a:pt x="48" y="63"/>
                    <a:pt x="31" y="63"/>
                  </a:cubicBezTo>
                  <a:close/>
                  <a:moveTo>
                    <a:pt x="57" y="36"/>
                  </a:moveTo>
                  <a:cubicBezTo>
                    <a:pt x="56" y="36"/>
                    <a:pt x="49" y="33"/>
                    <a:pt x="41" y="35"/>
                  </a:cubicBezTo>
                  <a:cubicBezTo>
                    <a:pt x="44" y="44"/>
                    <a:pt x="45" y="52"/>
                    <a:pt x="46" y="54"/>
                  </a:cubicBezTo>
                  <a:cubicBezTo>
                    <a:pt x="52" y="50"/>
                    <a:pt x="56" y="43"/>
                    <a:pt x="57" y="36"/>
                  </a:cubicBezTo>
                  <a:close/>
                  <a:moveTo>
                    <a:pt x="41" y="56"/>
                  </a:moveTo>
                  <a:cubicBezTo>
                    <a:pt x="41" y="54"/>
                    <a:pt x="39" y="46"/>
                    <a:pt x="36" y="36"/>
                  </a:cubicBezTo>
                  <a:cubicBezTo>
                    <a:pt x="36" y="36"/>
                    <a:pt x="36" y="36"/>
                    <a:pt x="35" y="36"/>
                  </a:cubicBezTo>
                  <a:cubicBezTo>
                    <a:pt x="20" y="41"/>
                    <a:pt x="15" y="52"/>
                    <a:pt x="15" y="53"/>
                  </a:cubicBezTo>
                  <a:cubicBezTo>
                    <a:pt x="19" y="56"/>
                    <a:pt x="25" y="58"/>
                    <a:pt x="31" y="58"/>
                  </a:cubicBezTo>
                  <a:cubicBezTo>
                    <a:pt x="35" y="58"/>
                    <a:pt x="38" y="57"/>
                    <a:pt x="41" y="56"/>
                  </a:cubicBezTo>
                  <a:close/>
                  <a:moveTo>
                    <a:pt x="11" y="49"/>
                  </a:moveTo>
                  <a:cubicBezTo>
                    <a:pt x="12" y="48"/>
                    <a:pt x="19" y="36"/>
                    <a:pt x="33" y="32"/>
                  </a:cubicBezTo>
                  <a:cubicBezTo>
                    <a:pt x="33" y="32"/>
                    <a:pt x="33" y="32"/>
                    <a:pt x="34" y="31"/>
                  </a:cubicBezTo>
                  <a:cubicBezTo>
                    <a:pt x="33" y="30"/>
                    <a:pt x="32" y="28"/>
                    <a:pt x="32" y="27"/>
                  </a:cubicBezTo>
                  <a:cubicBezTo>
                    <a:pt x="18" y="31"/>
                    <a:pt x="6" y="31"/>
                    <a:pt x="4" y="31"/>
                  </a:cubicBezTo>
                  <a:cubicBezTo>
                    <a:pt x="4" y="31"/>
                    <a:pt x="4" y="31"/>
                    <a:pt x="4" y="32"/>
                  </a:cubicBezTo>
                  <a:cubicBezTo>
                    <a:pt x="4" y="38"/>
                    <a:pt x="7" y="45"/>
                    <a:pt x="11" y="49"/>
                  </a:cubicBezTo>
                  <a:close/>
                  <a:moveTo>
                    <a:pt x="5" y="26"/>
                  </a:moveTo>
                  <a:cubicBezTo>
                    <a:pt x="6" y="26"/>
                    <a:pt x="17" y="26"/>
                    <a:pt x="29" y="23"/>
                  </a:cubicBezTo>
                  <a:cubicBezTo>
                    <a:pt x="25" y="15"/>
                    <a:pt x="20" y="8"/>
                    <a:pt x="20" y="8"/>
                  </a:cubicBezTo>
                  <a:cubicBezTo>
                    <a:pt x="12" y="11"/>
                    <a:pt x="7" y="18"/>
                    <a:pt x="5" y="26"/>
                  </a:cubicBezTo>
                  <a:close/>
                  <a:moveTo>
                    <a:pt x="25" y="6"/>
                  </a:moveTo>
                  <a:cubicBezTo>
                    <a:pt x="25" y="7"/>
                    <a:pt x="30" y="13"/>
                    <a:pt x="35" y="21"/>
                  </a:cubicBezTo>
                  <a:cubicBezTo>
                    <a:pt x="44" y="18"/>
                    <a:pt x="48" y="12"/>
                    <a:pt x="49" y="12"/>
                  </a:cubicBezTo>
                  <a:cubicBezTo>
                    <a:pt x="44" y="8"/>
                    <a:pt x="38" y="5"/>
                    <a:pt x="31" y="5"/>
                  </a:cubicBezTo>
                  <a:cubicBezTo>
                    <a:pt x="29" y="5"/>
                    <a:pt x="27" y="5"/>
                    <a:pt x="25" y="6"/>
                  </a:cubicBezTo>
                  <a:close/>
                  <a:moveTo>
                    <a:pt x="51" y="15"/>
                  </a:moveTo>
                  <a:cubicBezTo>
                    <a:pt x="51" y="16"/>
                    <a:pt x="46" y="21"/>
                    <a:pt x="37" y="25"/>
                  </a:cubicBezTo>
                  <a:cubicBezTo>
                    <a:pt x="37" y="27"/>
                    <a:pt x="38" y="28"/>
                    <a:pt x="38" y="29"/>
                  </a:cubicBezTo>
                  <a:cubicBezTo>
                    <a:pt x="39" y="30"/>
                    <a:pt x="39" y="30"/>
                    <a:pt x="39" y="30"/>
                  </a:cubicBezTo>
                  <a:cubicBezTo>
                    <a:pt x="48" y="29"/>
                    <a:pt x="57" y="31"/>
                    <a:pt x="57" y="31"/>
                  </a:cubicBezTo>
                  <a:cubicBezTo>
                    <a:pt x="57" y="25"/>
                    <a:pt x="55" y="19"/>
                    <a:pt x="51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14462B0B-A2A7-4033-9253-8648E87FB05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544" y="2038"/>
              <a:ext cx="73" cy="64"/>
            </a:xfrm>
            <a:custGeom>
              <a:avLst/>
              <a:gdLst>
                <a:gd name="T0" fmla="*/ 48 w 59"/>
                <a:gd name="T1" fmla="*/ 0 h 52"/>
                <a:gd name="T2" fmla="*/ 11 w 59"/>
                <a:gd name="T3" fmla="*/ 0 h 52"/>
                <a:gd name="T4" fmla="*/ 0 w 59"/>
                <a:gd name="T5" fmla="*/ 11 h 52"/>
                <a:gd name="T6" fmla="*/ 0 w 59"/>
                <a:gd name="T7" fmla="*/ 50 h 52"/>
                <a:gd name="T8" fmla="*/ 2 w 59"/>
                <a:gd name="T9" fmla="*/ 52 h 52"/>
                <a:gd name="T10" fmla="*/ 57 w 59"/>
                <a:gd name="T11" fmla="*/ 52 h 52"/>
                <a:gd name="T12" fmla="*/ 59 w 59"/>
                <a:gd name="T13" fmla="*/ 50 h 52"/>
                <a:gd name="T14" fmla="*/ 59 w 59"/>
                <a:gd name="T15" fmla="*/ 11 h 52"/>
                <a:gd name="T16" fmla="*/ 48 w 59"/>
                <a:gd name="T17" fmla="*/ 0 h 52"/>
                <a:gd name="T18" fmla="*/ 37 w 59"/>
                <a:gd name="T19" fmla="*/ 34 h 52"/>
                <a:gd name="T20" fmla="*/ 37 w 59"/>
                <a:gd name="T21" fmla="*/ 45 h 52"/>
                <a:gd name="T22" fmla="*/ 22 w 59"/>
                <a:gd name="T23" fmla="*/ 45 h 52"/>
                <a:gd name="T24" fmla="*/ 22 w 59"/>
                <a:gd name="T25" fmla="*/ 34 h 52"/>
                <a:gd name="T26" fmla="*/ 11 w 59"/>
                <a:gd name="T27" fmla="*/ 34 h 52"/>
                <a:gd name="T28" fmla="*/ 29 w 59"/>
                <a:gd name="T29" fmla="*/ 19 h 52"/>
                <a:gd name="T30" fmla="*/ 48 w 59"/>
                <a:gd name="T31" fmla="*/ 34 h 52"/>
                <a:gd name="T32" fmla="*/ 37 w 59"/>
                <a:gd name="T33" fmla="*/ 34 h 52"/>
                <a:gd name="T34" fmla="*/ 9 w 59"/>
                <a:gd name="T35" fmla="*/ 8 h 52"/>
                <a:gd name="T36" fmla="*/ 12 w 59"/>
                <a:gd name="T37" fmla="*/ 4 h 52"/>
                <a:gd name="T38" fmla="*/ 46 w 59"/>
                <a:gd name="T39" fmla="*/ 4 h 52"/>
                <a:gd name="T40" fmla="*/ 50 w 59"/>
                <a:gd name="T41" fmla="*/ 8 h 52"/>
                <a:gd name="T42" fmla="*/ 9 w 59"/>
                <a:gd name="T43" fmla="*/ 8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9" h="52">
                  <a:moveTo>
                    <a:pt x="48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0" y="51"/>
                    <a:pt x="1" y="52"/>
                    <a:pt x="2" y="52"/>
                  </a:cubicBezTo>
                  <a:cubicBezTo>
                    <a:pt x="57" y="52"/>
                    <a:pt x="57" y="52"/>
                    <a:pt x="57" y="52"/>
                  </a:cubicBezTo>
                  <a:cubicBezTo>
                    <a:pt x="58" y="52"/>
                    <a:pt x="59" y="51"/>
                    <a:pt x="59" y="50"/>
                  </a:cubicBezTo>
                  <a:cubicBezTo>
                    <a:pt x="59" y="11"/>
                    <a:pt x="59" y="11"/>
                    <a:pt x="59" y="11"/>
                  </a:cubicBezTo>
                  <a:lnTo>
                    <a:pt x="48" y="0"/>
                  </a:lnTo>
                  <a:close/>
                  <a:moveTo>
                    <a:pt x="37" y="34"/>
                  </a:moveTo>
                  <a:cubicBezTo>
                    <a:pt x="37" y="45"/>
                    <a:pt x="37" y="45"/>
                    <a:pt x="37" y="45"/>
                  </a:cubicBezTo>
                  <a:cubicBezTo>
                    <a:pt x="22" y="45"/>
                    <a:pt x="22" y="45"/>
                    <a:pt x="22" y="45"/>
                  </a:cubicBezTo>
                  <a:cubicBezTo>
                    <a:pt x="22" y="34"/>
                    <a:pt x="22" y="34"/>
                    <a:pt x="22" y="34"/>
                  </a:cubicBezTo>
                  <a:cubicBezTo>
                    <a:pt x="11" y="34"/>
                    <a:pt x="11" y="34"/>
                    <a:pt x="11" y="34"/>
                  </a:cubicBezTo>
                  <a:cubicBezTo>
                    <a:pt x="29" y="19"/>
                    <a:pt x="29" y="19"/>
                    <a:pt x="29" y="19"/>
                  </a:cubicBezTo>
                  <a:cubicBezTo>
                    <a:pt x="48" y="34"/>
                    <a:pt x="48" y="34"/>
                    <a:pt x="48" y="34"/>
                  </a:cubicBezTo>
                  <a:lnTo>
                    <a:pt x="37" y="34"/>
                  </a:lnTo>
                  <a:close/>
                  <a:moveTo>
                    <a:pt x="9" y="8"/>
                  </a:moveTo>
                  <a:cubicBezTo>
                    <a:pt x="12" y="4"/>
                    <a:pt x="12" y="4"/>
                    <a:pt x="12" y="4"/>
                  </a:cubicBezTo>
                  <a:cubicBezTo>
                    <a:pt x="46" y="4"/>
                    <a:pt x="46" y="4"/>
                    <a:pt x="46" y="4"/>
                  </a:cubicBezTo>
                  <a:cubicBezTo>
                    <a:pt x="50" y="8"/>
                    <a:pt x="50" y="8"/>
                    <a:pt x="50" y="8"/>
                  </a:cubicBezTo>
                  <a:lnTo>
                    <a:pt x="9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F8CCE9A7-3943-479C-BAB7-4AC1C223BBA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88" y="2162"/>
              <a:ext cx="117" cy="102"/>
            </a:xfrm>
            <a:custGeom>
              <a:avLst/>
              <a:gdLst>
                <a:gd name="T0" fmla="*/ 95 w 95"/>
                <a:gd name="T1" fmla="*/ 34 h 83"/>
                <a:gd name="T2" fmla="*/ 83 w 95"/>
                <a:gd name="T3" fmla="*/ 0 h 83"/>
                <a:gd name="T4" fmla="*/ 83 w 95"/>
                <a:gd name="T5" fmla="*/ 0 h 83"/>
                <a:gd name="T6" fmla="*/ 75 w 95"/>
                <a:gd name="T7" fmla="*/ 0 h 83"/>
                <a:gd name="T8" fmla="*/ 31 w 95"/>
                <a:gd name="T9" fmla="*/ 19 h 83"/>
                <a:gd name="T10" fmla="*/ 30 w 95"/>
                <a:gd name="T11" fmla="*/ 34 h 83"/>
                <a:gd name="T12" fmla="*/ 31 w 95"/>
                <a:gd name="T13" fmla="*/ 48 h 83"/>
                <a:gd name="T14" fmla="*/ 75 w 95"/>
                <a:gd name="T15" fmla="*/ 67 h 83"/>
                <a:gd name="T16" fmla="*/ 83 w 95"/>
                <a:gd name="T17" fmla="*/ 67 h 83"/>
                <a:gd name="T18" fmla="*/ 83 w 95"/>
                <a:gd name="T19" fmla="*/ 67 h 83"/>
                <a:gd name="T20" fmla="*/ 95 w 95"/>
                <a:gd name="T21" fmla="*/ 34 h 83"/>
                <a:gd name="T22" fmla="*/ 80 w 95"/>
                <a:gd name="T23" fmla="*/ 62 h 83"/>
                <a:gd name="T24" fmla="*/ 78 w 95"/>
                <a:gd name="T25" fmla="*/ 61 h 83"/>
                <a:gd name="T26" fmla="*/ 75 w 95"/>
                <a:gd name="T27" fmla="*/ 55 h 83"/>
                <a:gd name="T28" fmla="*/ 71 w 95"/>
                <a:gd name="T29" fmla="*/ 34 h 83"/>
                <a:gd name="T30" fmla="*/ 75 w 95"/>
                <a:gd name="T31" fmla="*/ 12 h 83"/>
                <a:gd name="T32" fmla="*/ 78 w 95"/>
                <a:gd name="T33" fmla="*/ 6 h 83"/>
                <a:gd name="T34" fmla="*/ 80 w 95"/>
                <a:gd name="T35" fmla="*/ 5 h 83"/>
                <a:gd name="T36" fmla="*/ 82 w 95"/>
                <a:gd name="T37" fmla="*/ 6 h 83"/>
                <a:gd name="T38" fmla="*/ 86 w 95"/>
                <a:gd name="T39" fmla="*/ 12 h 83"/>
                <a:gd name="T40" fmla="*/ 89 w 95"/>
                <a:gd name="T41" fmla="*/ 34 h 83"/>
                <a:gd name="T42" fmla="*/ 86 w 95"/>
                <a:gd name="T43" fmla="*/ 55 h 83"/>
                <a:gd name="T44" fmla="*/ 82 w 95"/>
                <a:gd name="T45" fmla="*/ 61 h 83"/>
                <a:gd name="T46" fmla="*/ 80 w 95"/>
                <a:gd name="T47" fmla="*/ 62 h 83"/>
                <a:gd name="T48" fmla="*/ 23 w 95"/>
                <a:gd name="T49" fmla="*/ 34 h 83"/>
                <a:gd name="T50" fmla="*/ 24 w 95"/>
                <a:gd name="T51" fmla="*/ 20 h 83"/>
                <a:gd name="T52" fmla="*/ 12 w 95"/>
                <a:gd name="T53" fmla="*/ 21 h 83"/>
                <a:gd name="T54" fmla="*/ 5 w 95"/>
                <a:gd name="T55" fmla="*/ 21 h 83"/>
                <a:gd name="T56" fmla="*/ 0 w 95"/>
                <a:gd name="T57" fmla="*/ 29 h 83"/>
                <a:gd name="T58" fmla="*/ 0 w 95"/>
                <a:gd name="T59" fmla="*/ 38 h 83"/>
                <a:gd name="T60" fmla="*/ 5 w 95"/>
                <a:gd name="T61" fmla="*/ 46 h 83"/>
                <a:gd name="T62" fmla="*/ 12 w 95"/>
                <a:gd name="T63" fmla="*/ 46 h 83"/>
                <a:gd name="T64" fmla="*/ 24 w 95"/>
                <a:gd name="T65" fmla="*/ 47 h 83"/>
                <a:gd name="T66" fmla="*/ 23 w 95"/>
                <a:gd name="T67" fmla="*/ 34 h 83"/>
                <a:gd name="T68" fmla="*/ 34 w 95"/>
                <a:gd name="T69" fmla="*/ 53 h 83"/>
                <a:gd name="T70" fmla="*/ 22 w 95"/>
                <a:gd name="T71" fmla="*/ 51 h 83"/>
                <a:gd name="T72" fmla="*/ 30 w 95"/>
                <a:gd name="T73" fmla="*/ 81 h 83"/>
                <a:gd name="T74" fmla="*/ 33 w 95"/>
                <a:gd name="T75" fmla="*/ 82 h 83"/>
                <a:gd name="T76" fmla="*/ 44 w 95"/>
                <a:gd name="T77" fmla="*/ 78 h 83"/>
                <a:gd name="T78" fmla="*/ 46 w 95"/>
                <a:gd name="T79" fmla="*/ 74 h 83"/>
                <a:gd name="T80" fmla="*/ 34 w 95"/>
                <a:gd name="T81" fmla="*/ 53 h 83"/>
                <a:gd name="T82" fmla="*/ 80 w 95"/>
                <a:gd name="T83" fmla="*/ 45 h 83"/>
                <a:gd name="T84" fmla="*/ 79 w 95"/>
                <a:gd name="T85" fmla="*/ 44 h 83"/>
                <a:gd name="T86" fmla="*/ 78 w 95"/>
                <a:gd name="T87" fmla="*/ 42 h 83"/>
                <a:gd name="T88" fmla="*/ 77 w 95"/>
                <a:gd name="T89" fmla="*/ 34 h 83"/>
                <a:gd name="T90" fmla="*/ 78 w 95"/>
                <a:gd name="T91" fmla="*/ 25 h 83"/>
                <a:gd name="T92" fmla="*/ 79 w 95"/>
                <a:gd name="T93" fmla="*/ 23 h 83"/>
                <a:gd name="T94" fmla="*/ 80 w 95"/>
                <a:gd name="T95" fmla="*/ 23 h 83"/>
                <a:gd name="T96" fmla="*/ 81 w 95"/>
                <a:gd name="T97" fmla="*/ 23 h 83"/>
                <a:gd name="T98" fmla="*/ 82 w 95"/>
                <a:gd name="T99" fmla="*/ 25 h 83"/>
                <a:gd name="T100" fmla="*/ 84 w 95"/>
                <a:gd name="T101" fmla="*/ 34 h 83"/>
                <a:gd name="T102" fmla="*/ 82 w 95"/>
                <a:gd name="T103" fmla="*/ 42 h 83"/>
                <a:gd name="T104" fmla="*/ 81 w 95"/>
                <a:gd name="T105" fmla="*/ 44 h 83"/>
                <a:gd name="T106" fmla="*/ 80 w 95"/>
                <a:gd name="T107" fmla="*/ 45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5" h="83">
                  <a:moveTo>
                    <a:pt x="95" y="34"/>
                  </a:moveTo>
                  <a:cubicBezTo>
                    <a:pt x="95" y="15"/>
                    <a:pt x="89" y="0"/>
                    <a:pt x="83" y="0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75" y="0"/>
                    <a:pt x="57" y="13"/>
                    <a:pt x="31" y="19"/>
                  </a:cubicBezTo>
                  <a:cubicBezTo>
                    <a:pt x="30" y="23"/>
                    <a:pt x="30" y="28"/>
                    <a:pt x="30" y="34"/>
                  </a:cubicBezTo>
                  <a:cubicBezTo>
                    <a:pt x="30" y="39"/>
                    <a:pt x="30" y="44"/>
                    <a:pt x="31" y="48"/>
                  </a:cubicBezTo>
                  <a:cubicBezTo>
                    <a:pt x="57" y="54"/>
                    <a:pt x="75" y="67"/>
                    <a:pt x="75" y="67"/>
                  </a:cubicBezTo>
                  <a:cubicBezTo>
                    <a:pt x="83" y="67"/>
                    <a:pt x="83" y="67"/>
                    <a:pt x="83" y="67"/>
                  </a:cubicBezTo>
                  <a:cubicBezTo>
                    <a:pt x="83" y="67"/>
                    <a:pt x="83" y="67"/>
                    <a:pt x="83" y="67"/>
                  </a:cubicBezTo>
                  <a:cubicBezTo>
                    <a:pt x="89" y="67"/>
                    <a:pt x="95" y="52"/>
                    <a:pt x="95" y="34"/>
                  </a:cubicBezTo>
                  <a:close/>
                  <a:moveTo>
                    <a:pt x="80" y="62"/>
                  </a:moveTo>
                  <a:cubicBezTo>
                    <a:pt x="79" y="62"/>
                    <a:pt x="78" y="61"/>
                    <a:pt x="78" y="61"/>
                  </a:cubicBezTo>
                  <a:cubicBezTo>
                    <a:pt x="77" y="59"/>
                    <a:pt x="76" y="57"/>
                    <a:pt x="75" y="55"/>
                  </a:cubicBezTo>
                  <a:cubicBezTo>
                    <a:pt x="72" y="49"/>
                    <a:pt x="71" y="42"/>
                    <a:pt x="71" y="34"/>
                  </a:cubicBezTo>
                  <a:cubicBezTo>
                    <a:pt x="71" y="25"/>
                    <a:pt x="72" y="18"/>
                    <a:pt x="75" y="12"/>
                  </a:cubicBezTo>
                  <a:cubicBezTo>
                    <a:pt x="76" y="10"/>
                    <a:pt x="77" y="8"/>
                    <a:pt x="78" y="6"/>
                  </a:cubicBezTo>
                  <a:cubicBezTo>
                    <a:pt x="78" y="6"/>
                    <a:pt x="79" y="5"/>
                    <a:pt x="80" y="5"/>
                  </a:cubicBezTo>
                  <a:cubicBezTo>
                    <a:pt x="81" y="5"/>
                    <a:pt x="82" y="6"/>
                    <a:pt x="82" y="6"/>
                  </a:cubicBezTo>
                  <a:cubicBezTo>
                    <a:pt x="84" y="8"/>
                    <a:pt x="85" y="10"/>
                    <a:pt x="86" y="12"/>
                  </a:cubicBezTo>
                  <a:cubicBezTo>
                    <a:pt x="88" y="18"/>
                    <a:pt x="89" y="25"/>
                    <a:pt x="89" y="34"/>
                  </a:cubicBezTo>
                  <a:cubicBezTo>
                    <a:pt x="89" y="42"/>
                    <a:pt x="88" y="49"/>
                    <a:pt x="86" y="55"/>
                  </a:cubicBezTo>
                  <a:cubicBezTo>
                    <a:pt x="85" y="57"/>
                    <a:pt x="84" y="59"/>
                    <a:pt x="82" y="61"/>
                  </a:cubicBezTo>
                  <a:cubicBezTo>
                    <a:pt x="82" y="61"/>
                    <a:pt x="81" y="62"/>
                    <a:pt x="80" y="62"/>
                  </a:cubicBezTo>
                  <a:close/>
                  <a:moveTo>
                    <a:pt x="23" y="34"/>
                  </a:moveTo>
                  <a:cubicBezTo>
                    <a:pt x="23" y="29"/>
                    <a:pt x="24" y="24"/>
                    <a:pt x="24" y="20"/>
                  </a:cubicBezTo>
                  <a:cubicBezTo>
                    <a:pt x="20" y="20"/>
                    <a:pt x="16" y="21"/>
                    <a:pt x="12" y="21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5" y="46"/>
                    <a:pt x="5" y="46"/>
                    <a:pt x="5" y="46"/>
                  </a:cubicBezTo>
                  <a:cubicBezTo>
                    <a:pt x="5" y="46"/>
                    <a:pt x="5" y="46"/>
                    <a:pt x="12" y="46"/>
                  </a:cubicBezTo>
                  <a:cubicBezTo>
                    <a:pt x="16" y="46"/>
                    <a:pt x="20" y="47"/>
                    <a:pt x="24" y="47"/>
                  </a:cubicBezTo>
                  <a:cubicBezTo>
                    <a:pt x="24" y="43"/>
                    <a:pt x="23" y="38"/>
                    <a:pt x="23" y="34"/>
                  </a:cubicBezTo>
                  <a:close/>
                  <a:moveTo>
                    <a:pt x="34" y="53"/>
                  </a:moveTo>
                  <a:cubicBezTo>
                    <a:pt x="22" y="51"/>
                    <a:pt x="22" y="51"/>
                    <a:pt x="22" y="5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82"/>
                    <a:pt x="32" y="83"/>
                    <a:pt x="33" y="82"/>
                  </a:cubicBezTo>
                  <a:cubicBezTo>
                    <a:pt x="44" y="78"/>
                    <a:pt x="44" y="78"/>
                    <a:pt x="44" y="78"/>
                  </a:cubicBezTo>
                  <a:cubicBezTo>
                    <a:pt x="46" y="77"/>
                    <a:pt x="46" y="76"/>
                    <a:pt x="46" y="74"/>
                  </a:cubicBezTo>
                  <a:lnTo>
                    <a:pt x="34" y="53"/>
                  </a:lnTo>
                  <a:close/>
                  <a:moveTo>
                    <a:pt x="80" y="45"/>
                  </a:moveTo>
                  <a:cubicBezTo>
                    <a:pt x="80" y="45"/>
                    <a:pt x="79" y="44"/>
                    <a:pt x="79" y="44"/>
                  </a:cubicBezTo>
                  <a:cubicBezTo>
                    <a:pt x="79" y="44"/>
                    <a:pt x="78" y="43"/>
                    <a:pt x="78" y="42"/>
                  </a:cubicBezTo>
                  <a:cubicBezTo>
                    <a:pt x="77" y="40"/>
                    <a:pt x="77" y="37"/>
                    <a:pt x="77" y="34"/>
                  </a:cubicBezTo>
                  <a:cubicBezTo>
                    <a:pt x="77" y="30"/>
                    <a:pt x="77" y="28"/>
                    <a:pt x="78" y="25"/>
                  </a:cubicBezTo>
                  <a:cubicBezTo>
                    <a:pt x="78" y="24"/>
                    <a:pt x="79" y="24"/>
                    <a:pt x="79" y="23"/>
                  </a:cubicBezTo>
                  <a:cubicBezTo>
                    <a:pt x="79" y="23"/>
                    <a:pt x="80" y="23"/>
                    <a:pt x="80" y="23"/>
                  </a:cubicBezTo>
                  <a:cubicBezTo>
                    <a:pt x="80" y="23"/>
                    <a:pt x="81" y="23"/>
                    <a:pt x="81" y="23"/>
                  </a:cubicBezTo>
                  <a:cubicBezTo>
                    <a:pt x="81" y="24"/>
                    <a:pt x="82" y="24"/>
                    <a:pt x="82" y="25"/>
                  </a:cubicBezTo>
                  <a:cubicBezTo>
                    <a:pt x="83" y="28"/>
                    <a:pt x="84" y="30"/>
                    <a:pt x="84" y="34"/>
                  </a:cubicBezTo>
                  <a:cubicBezTo>
                    <a:pt x="84" y="37"/>
                    <a:pt x="83" y="40"/>
                    <a:pt x="82" y="42"/>
                  </a:cubicBezTo>
                  <a:cubicBezTo>
                    <a:pt x="82" y="43"/>
                    <a:pt x="81" y="44"/>
                    <a:pt x="81" y="44"/>
                  </a:cubicBezTo>
                  <a:cubicBezTo>
                    <a:pt x="81" y="44"/>
                    <a:pt x="80" y="45"/>
                    <a:pt x="80" y="4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D650485D-B8DC-49AA-8DE5-3EF22EDB61D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590" y="2004"/>
              <a:ext cx="61" cy="24"/>
            </a:xfrm>
            <a:custGeom>
              <a:avLst/>
              <a:gdLst>
                <a:gd name="T0" fmla="*/ 50 w 50"/>
                <a:gd name="T1" fmla="*/ 10 h 20"/>
                <a:gd name="T2" fmla="*/ 50 w 50"/>
                <a:gd name="T3" fmla="*/ 10 h 20"/>
                <a:gd name="T4" fmla="*/ 40 w 50"/>
                <a:gd name="T5" fmla="*/ 0 h 20"/>
                <a:gd name="T6" fmla="*/ 28 w 50"/>
                <a:gd name="T7" fmla="*/ 0 h 20"/>
                <a:gd name="T8" fmla="*/ 18 w 50"/>
                <a:gd name="T9" fmla="*/ 10 h 20"/>
                <a:gd name="T10" fmla="*/ 18 w 50"/>
                <a:gd name="T11" fmla="*/ 10 h 20"/>
                <a:gd name="T12" fmla="*/ 18 w 50"/>
                <a:gd name="T13" fmla="*/ 11 h 20"/>
                <a:gd name="T14" fmla="*/ 23 w 50"/>
                <a:gd name="T15" fmla="*/ 11 h 20"/>
                <a:gd name="T16" fmla="*/ 23 w 50"/>
                <a:gd name="T17" fmla="*/ 10 h 20"/>
                <a:gd name="T18" fmla="*/ 23 w 50"/>
                <a:gd name="T19" fmla="*/ 10 h 20"/>
                <a:gd name="T20" fmla="*/ 28 w 50"/>
                <a:gd name="T21" fmla="*/ 4 h 20"/>
                <a:gd name="T22" fmla="*/ 40 w 50"/>
                <a:gd name="T23" fmla="*/ 4 h 20"/>
                <a:gd name="T24" fmla="*/ 45 w 50"/>
                <a:gd name="T25" fmla="*/ 10 h 20"/>
                <a:gd name="T26" fmla="*/ 45 w 50"/>
                <a:gd name="T27" fmla="*/ 10 h 20"/>
                <a:gd name="T28" fmla="*/ 40 w 50"/>
                <a:gd name="T29" fmla="*/ 15 h 20"/>
                <a:gd name="T30" fmla="*/ 35 w 50"/>
                <a:gd name="T31" fmla="*/ 15 h 20"/>
                <a:gd name="T32" fmla="*/ 32 w 50"/>
                <a:gd name="T33" fmla="*/ 20 h 20"/>
                <a:gd name="T34" fmla="*/ 40 w 50"/>
                <a:gd name="T35" fmla="*/ 20 h 20"/>
                <a:gd name="T36" fmla="*/ 50 w 50"/>
                <a:gd name="T37" fmla="*/ 10 h 20"/>
                <a:gd name="T38" fmla="*/ 32 w 50"/>
                <a:gd name="T39" fmla="*/ 10 h 20"/>
                <a:gd name="T40" fmla="*/ 32 w 50"/>
                <a:gd name="T41" fmla="*/ 8 h 20"/>
                <a:gd name="T42" fmla="*/ 27 w 50"/>
                <a:gd name="T43" fmla="*/ 8 h 20"/>
                <a:gd name="T44" fmla="*/ 28 w 50"/>
                <a:gd name="T45" fmla="*/ 10 h 20"/>
                <a:gd name="T46" fmla="*/ 28 w 50"/>
                <a:gd name="T47" fmla="*/ 10 h 20"/>
                <a:gd name="T48" fmla="*/ 22 w 50"/>
                <a:gd name="T49" fmla="*/ 15 h 20"/>
                <a:gd name="T50" fmla="*/ 10 w 50"/>
                <a:gd name="T51" fmla="*/ 15 h 20"/>
                <a:gd name="T52" fmla="*/ 5 w 50"/>
                <a:gd name="T53" fmla="*/ 10 h 20"/>
                <a:gd name="T54" fmla="*/ 5 w 50"/>
                <a:gd name="T55" fmla="*/ 10 h 20"/>
                <a:gd name="T56" fmla="*/ 10 w 50"/>
                <a:gd name="T57" fmla="*/ 4 h 20"/>
                <a:gd name="T58" fmla="*/ 16 w 50"/>
                <a:gd name="T59" fmla="*/ 4 h 20"/>
                <a:gd name="T60" fmla="*/ 19 w 50"/>
                <a:gd name="T61" fmla="*/ 0 h 20"/>
                <a:gd name="T62" fmla="*/ 10 w 50"/>
                <a:gd name="T63" fmla="*/ 0 h 20"/>
                <a:gd name="T64" fmla="*/ 0 w 50"/>
                <a:gd name="T65" fmla="*/ 10 h 20"/>
                <a:gd name="T66" fmla="*/ 0 w 50"/>
                <a:gd name="T67" fmla="*/ 10 h 20"/>
                <a:gd name="T68" fmla="*/ 10 w 50"/>
                <a:gd name="T69" fmla="*/ 20 h 20"/>
                <a:gd name="T70" fmla="*/ 22 w 50"/>
                <a:gd name="T71" fmla="*/ 20 h 20"/>
                <a:gd name="T72" fmla="*/ 32 w 50"/>
                <a:gd name="T73" fmla="*/ 1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50" h="20">
                  <a:moveTo>
                    <a:pt x="50" y="10"/>
                  </a:moveTo>
                  <a:cubicBezTo>
                    <a:pt x="50" y="10"/>
                    <a:pt x="50" y="10"/>
                    <a:pt x="50" y="10"/>
                  </a:cubicBezTo>
                  <a:cubicBezTo>
                    <a:pt x="50" y="4"/>
                    <a:pt x="46" y="0"/>
                    <a:pt x="40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3" y="0"/>
                    <a:pt x="18" y="4"/>
                    <a:pt x="18" y="10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8" y="10"/>
                    <a:pt x="18" y="11"/>
                    <a:pt x="18" y="11"/>
                  </a:cubicBezTo>
                  <a:cubicBezTo>
                    <a:pt x="23" y="11"/>
                    <a:pt x="23" y="11"/>
                    <a:pt x="23" y="11"/>
                  </a:cubicBezTo>
                  <a:cubicBezTo>
                    <a:pt x="23" y="11"/>
                    <a:pt x="23" y="10"/>
                    <a:pt x="23" y="10"/>
                  </a:cubicBezTo>
                  <a:cubicBezTo>
                    <a:pt x="23" y="10"/>
                    <a:pt x="23" y="10"/>
                    <a:pt x="23" y="10"/>
                  </a:cubicBezTo>
                  <a:cubicBezTo>
                    <a:pt x="23" y="7"/>
                    <a:pt x="25" y="4"/>
                    <a:pt x="28" y="4"/>
                  </a:cubicBezTo>
                  <a:cubicBezTo>
                    <a:pt x="40" y="4"/>
                    <a:pt x="40" y="4"/>
                    <a:pt x="40" y="4"/>
                  </a:cubicBezTo>
                  <a:cubicBezTo>
                    <a:pt x="43" y="4"/>
                    <a:pt x="45" y="7"/>
                    <a:pt x="45" y="10"/>
                  </a:cubicBezTo>
                  <a:cubicBezTo>
                    <a:pt x="45" y="10"/>
                    <a:pt x="45" y="10"/>
                    <a:pt x="45" y="10"/>
                  </a:cubicBezTo>
                  <a:cubicBezTo>
                    <a:pt x="45" y="13"/>
                    <a:pt x="43" y="15"/>
                    <a:pt x="40" y="15"/>
                  </a:cubicBezTo>
                  <a:cubicBezTo>
                    <a:pt x="35" y="15"/>
                    <a:pt x="35" y="15"/>
                    <a:pt x="35" y="15"/>
                  </a:cubicBezTo>
                  <a:cubicBezTo>
                    <a:pt x="34" y="17"/>
                    <a:pt x="33" y="18"/>
                    <a:pt x="32" y="20"/>
                  </a:cubicBezTo>
                  <a:cubicBezTo>
                    <a:pt x="40" y="20"/>
                    <a:pt x="40" y="20"/>
                    <a:pt x="40" y="20"/>
                  </a:cubicBezTo>
                  <a:cubicBezTo>
                    <a:pt x="46" y="20"/>
                    <a:pt x="50" y="15"/>
                    <a:pt x="50" y="10"/>
                  </a:cubicBezTo>
                  <a:close/>
                  <a:moveTo>
                    <a:pt x="32" y="10"/>
                  </a:moveTo>
                  <a:cubicBezTo>
                    <a:pt x="32" y="9"/>
                    <a:pt x="32" y="9"/>
                    <a:pt x="32" y="8"/>
                  </a:cubicBezTo>
                  <a:cubicBezTo>
                    <a:pt x="27" y="8"/>
                    <a:pt x="27" y="8"/>
                    <a:pt x="27" y="8"/>
                  </a:cubicBezTo>
                  <a:cubicBezTo>
                    <a:pt x="28" y="9"/>
                    <a:pt x="28" y="9"/>
                    <a:pt x="28" y="10"/>
                  </a:cubicBezTo>
                  <a:cubicBezTo>
                    <a:pt x="28" y="10"/>
                    <a:pt x="28" y="10"/>
                    <a:pt x="28" y="10"/>
                  </a:cubicBezTo>
                  <a:cubicBezTo>
                    <a:pt x="28" y="13"/>
                    <a:pt x="25" y="15"/>
                    <a:pt x="22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7" y="15"/>
                    <a:pt x="5" y="13"/>
                    <a:pt x="5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7"/>
                    <a:pt x="7" y="4"/>
                    <a:pt x="10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3"/>
                    <a:pt x="17" y="1"/>
                    <a:pt x="19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5"/>
                    <a:pt x="5" y="20"/>
                    <a:pt x="10" y="20"/>
                  </a:cubicBezTo>
                  <a:cubicBezTo>
                    <a:pt x="22" y="20"/>
                    <a:pt x="22" y="20"/>
                    <a:pt x="22" y="20"/>
                  </a:cubicBezTo>
                  <a:cubicBezTo>
                    <a:pt x="28" y="20"/>
                    <a:pt x="32" y="15"/>
                    <a:pt x="32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A69A00DA-BA46-4953-ADC0-A67319B8632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47" y="1740"/>
              <a:ext cx="67" cy="65"/>
            </a:xfrm>
            <a:custGeom>
              <a:avLst/>
              <a:gdLst>
                <a:gd name="T0" fmla="*/ 27 w 54"/>
                <a:gd name="T1" fmla="*/ 0 h 53"/>
                <a:gd name="T2" fmla="*/ 0 w 54"/>
                <a:gd name="T3" fmla="*/ 26 h 53"/>
                <a:gd name="T4" fmla="*/ 27 w 54"/>
                <a:gd name="T5" fmla="*/ 53 h 53"/>
                <a:gd name="T6" fmla="*/ 54 w 54"/>
                <a:gd name="T7" fmla="*/ 26 h 53"/>
                <a:gd name="T8" fmla="*/ 27 w 54"/>
                <a:gd name="T9" fmla="*/ 0 h 53"/>
                <a:gd name="T10" fmla="*/ 16 w 54"/>
                <a:gd name="T11" fmla="*/ 43 h 53"/>
                <a:gd name="T12" fmla="*/ 17 w 54"/>
                <a:gd name="T13" fmla="*/ 38 h 53"/>
                <a:gd name="T14" fmla="*/ 7 w 54"/>
                <a:gd name="T15" fmla="*/ 24 h 53"/>
                <a:gd name="T16" fmla="*/ 13 w 54"/>
                <a:gd name="T17" fmla="*/ 12 h 53"/>
                <a:gd name="T18" fmla="*/ 27 w 54"/>
                <a:gd name="T19" fmla="*/ 6 h 53"/>
                <a:gd name="T20" fmla="*/ 41 w 54"/>
                <a:gd name="T21" fmla="*/ 12 h 53"/>
                <a:gd name="T22" fmla="*/ 47 w 54"/>
                <a:gd name="T23" fmla="*/ 24 h 53"/>
                <a:gd name="T24" fmla="*/ 37 w 54"/>
                <a:gd name="T25" fmla="*/ 38 h 53"/>
                <a:gd name="T26" fmla="*/ 38 w 54"/>
                <a:gd name="T27" fmla="*/ 43 h 53"/>
                <a:gd name="T28" fmla="*/ 27 w 54"/>
                <a:gd name="T29" fmla="*/ 46 h 53"/>
                <a:gd name="T30" fmla="*/ 16 w 54"/>
                <a:gd name="T31" fmla="*/ 43 h 53"/>
                <a:gd name="T32" fmla="*/ 29 w 54"/>
                <a:gd name="T33" fmla="*/ 33 h 53"/>
                <a:gd name="T34" fmla="*/ 30 w 54"/>
                <a:gd name="T35" fmla="*/ 35 h 53"/>
                <a:gd name="T36" fmla="*/ 30 w 54"/>
                <a:gd name="T37" fmla="*/ 38 h 53"/>
                <a:gd name="T38" fmla="*/ 29 w 54"/>
                <a:gd name="T39" fmla="*/ 40 h 53"/>
                <a:gd name="T40" fmla="*/ 25 w 54"/>
                <a:gd name="T41" fmla="*/ 40 h 53"/>
                <a:gd name="T42" fmla="*/ 24 w 54"/>
                <a:gd name="T43" fmla="*/ 38 h 53"/>
                <a:gd name="T44" fmla="*/ 24 w 54"/>
                <a:gd name="T45" fmla="*/ 35 h 53"/>
                <a:gd name="T46" fmla="*/ 25 w 54"/>
                <a:gd name="T47" fmla="*/ 33 h 53"/>
                <a:gd name="T48" fmla="*/ 26 w 54"/>
                <a:gd name="T49" fmla="*/ 10 h 53"/>
                <a:gd name="T50" fmla="*/ 28 w 54"/>
                <a:gd name="T51" fmla="*/ 10 h 53"/>
                <a:gd name="T52" fmla="*/ 29 w 54"/>
                <a:gd name="T53" fmla="*/ 3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4" h="53">
                  <a:moveTo>
                    <a:pt x="27" y="0"/>
                  </a:moveTo>
                  <a:cubicBezTo>
                    <a:pt x="12" y="0"/>
                    <a:pt x="0" y="12"/>
                    <a:pt x="0" y="26"/>
                  </a:cubicBezTo>
                  <a:cubicBezTo>
                    <a:pt x="0" y="41"/>
                    <a:pt x="12" y="53"/>
                    <a:pt x="27" y="53"/>
                  </a:cubicBezTo>
                  <a:cubicBezTo>
                    <a:pt x="42" y="53"/>
                    <a:pt x="54" y="41"/>
                    <a:pt x="54" y="26"/>
                  </a:cubicBezTo>
                  <a:cubicBezTo>
                    <a:pt x="54" y="12"/>
                    <a:pt x="42" y="0"/>
                    <a:pt x="27" y="0"/>
                  </a:cubicBezTo>
                  <a:close/>
                  <a:moveTo>
                    <a:pt x="16" y="43"/>
                  </a:moveTo>
                  <a:cubicBezTo>
                    <a:pt x="17" y="42"/>
                    <a:pt x="17" y="40"/>
                    <a:pt x="17" y="38"/>
                  </a:cubicBezTo>
                  <a:cubicBezTo>
                    <a:pt x="17" y="32"/>
                    <a:pt x="13" y="26"/>
                    <a:pt x="7" y="24"/>
                  </a:cubicBezTo>
                  <a:cubicBezTo>
                    <a:pt x="8" y="20"/>
                    <a:pt x="10" y="15"/>
                    <a:pt x="13" y="12"/>
                  </a:cubicBezTo>
                  <a:cubicBezTo>
                    <a:pt x="17" y="8"/>
                    <a:pt x="22" y="6"/>
                    <a:pt x="27" y="6"/>
                  </a:cubicBezTo>
                  <a:cubicBezTo>
                    <a:pt x="32" y="6"/>
                    <a:pt x="37" y="8"/>
                    <a:pt x="41" y="12"/>
                  </a:cubicBezTo>
                  <a:cubicBezTo>
                    <a:pt x="44" y="15"/>
                    <a:pt x="46" y="20"/>
                    <a:pt x="47" y="24"/>
                  </a:cubicBezTo>
                  <a:cubicBezTo>
                    <a:pt x="41" y="26"/>
                    <a:pt x="37" y="32"/>
                    <a:pt x="37" y="38"/>
                  </a:cubicBezTo>
                  <a:cubicBezTo>
                    <a:pt x="37" y="40"/>
                    <a:pt x="37" y="42"/>
                    <a:pt x="38" y="43"/>
                  </a:cubicBezTo>
                  <a:cubicBezTo>
                    <a:pt x="35" y="45"/>
                    <a:pt x="31" y="46"/>
                    <a:pt x="27" y="46"/>
                  </a:cubicBezTo>
                  <a:cubicBezTo>
                    <a:pt x="23" y="46"/>
                    <a:pt x="19" y="45"/>
                    <a:pt x="16" y="43"/>
                  </a:cubicBezTo>
                  <a:close/>
                  <a:moveTo>
                    <a:pt x="29" y="33"/>
                  </a:moveTo>
                  <a:cubicBezTo>
                    <a:pt x="30" y="33"/>
                    <a:pt x="30" y="34"/>
                    <a:pt x="30" y="35"/>
                  </a:cubicBezTo>
                  <a:cubicBezTo>
                    <a:pt x="30" y="38"/>
                    <a:pt x="30" y="38"/>
                    <a:pt x="30" y="38"/>
                  </a:cubicBezTo>
                  <a:cubicBezTo>
                    <a:pt x="30" y="39"/>
                    <a:pt x="30" y="40"/>
                    <a:pt x="29" y="40"/>
                  </a:cubicBezTo>
                  <a:cubicBezTo>
                    <a:pt x="25" y="40"/>
                    <a:pt x="25" y="40"/>
                    <a:pt x="25" y="40"/>
                  </a:cubicBezTo>
                  <a:cubicBezTo>
                    <a:pt x="25" y="40"/>
                    <a:pt x="24" y="39"/>
                    <a:pt x="24" y="38"/>
                  </a:cubicBezTo>
                  <a:cubicBezTo>
                    <a:pt x="24" y="35"/>
                    <a:pt x="24" y="35"/>
                    <a:pt x="24" y="35"/>
                  </a:cubicBezTo>
                  <a:cubicBezTo>
                    <a:pt x="24" y="34"/>
                    <a:pt x="24" y="33"/>
                    <a:pt x="25" y="33"/>
                  </a:cubicBezTo>
                  <a:cubicBezTo>
                    <a:pt x="26" y="10"/>
                    <a:pt x="26" y="10"/>
                    <a:pt x="26" y="10"/>
                  </a:cubicBezTo>
                  <a:cubicBezTo>
                    <a:pt x="28" y="10"/>
                    <a:pt x="28" y="10"/>
                    <a:pt x="28" y="10"/>
                  </a:cubicBezTo>
                  <a:lnTo>
                    <a:pt x="29" y="3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F1E745FC-5924-41CC-83CF-1DF98C93C7B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39" y="1812"/>
              <a:ext cx="58" cy="46"/>
            </a:xfrm>
            <a:custGeom>
              <a:avLst/>
              <a:gdLst>
                <a:gd name="T0" fmla="*/ 22 w 58"/>
                <a:gd name="T1" fmla="*/ 46 h 46"/>
                <a:gd name="T2" fmla="*/ 0 w 58"/>
                <a:gd name="T3" fmla="*/ 24 h 46"/>
                <a:gd name="T4" fmla="*/ 11 w 58"/>
                <a:gd name="T5" fmla="*/ 13 h 46"/>
                <a:gd name="T6" fmla="*/ 22 w 58"/>
                <a:gd name="T7" fmla="*/ 24 h 46"/>
                <a:gd name="T8" fmla="*/ 47 w 58"/>
                <a:gd name="T9" fmla="*/ 0 h 46"/>
                <a:gd name="T10" fmla="*/ 58 w 58"/>
                <a:gd name="T11" fmla="*/ 11 h 46"/>
                <a:gd name="T12" fmla="*/ 22 w 58"/>
                <a:gd name="T13" fmla="*/ 46 h 46"/>
                <a:gd name="T14" fmla="*/ 6 w 58"/>
                <a:gd name="T15" fmla="*/ 24 h 46"/>
                <a:gd name="T16" fmla="*/ 22 w 58"/>
                <a:gd name="T17" fmla="*/ 40 h 46"/>
                <a:gd name="T18" fmla="*/ 51 w 58"/>
                <a:gd name="T19" fmla="*/ 11 h 46"/>
                <a:gd name="T20" fmla="*/ 47 w 58"/>
                <a:gd name="T21" fmla="*/ 6 h 46"/>
                <a:gd name="T22" fmla="*/ 22 w 58"/>
                <a:gd name="T23" fmla="*/ 30 h 46"/>
                <a:gd name="T24" fmla="*/ 11 w 58"/>
                <a:gd name="T25" fmla="*/ 19 h 46"/>
                <a:gd name="T26" fmla="*/ 6 w 58"/>
                <a:gd name="T27" fmla="*/ 24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8" h="46">
                  <a:moveTo>
                    <a:pt x="22" y="46"/>
                  </a:moveTo>
                  <a:lnTo>
                    <a:pt x="0" y="24"/>
                  </a:lnTo>
                  <a:lnTo>
                    <a:pt x="11" y="13"/>
                  </a:lnTo>
                  <a:lnTo>
                    <a:pt x="22" y="24"/>
                  </a:lnTo>
                  <a:lnTo>
                    <a:pt x="47" y="0"/>
                  </a:lnTo>
                  <a:lnTo>
                    <a:pt x="58" y="11"/>
                  </a:lnTo>
                  <a:lnTo>
                    <a:pt x="22" y="46"/>
                  </a:lnTo>
                  <a:close/>
                  <a:moveTo>
                    <a:pt x="6" y="24"/>
                  </a:moveTo>
                  <a:lnTo>
                    <a:pt x="22" y="40"/>
                  </a:lnTo>
                  <a:lnTo>
                    <a:pt x="51" y="11"/>
                  </a:lnTo>
                  <a:lnTo>
                    <a:pt x="47" y="6"/>
                  </a:lnTo>
                  <a:lnTo>
                    <a:pt x="22" y="30"/>
                  </a:lnTo>
                  <a:lnTo>
                    <a:pt x="11" y="19"/>
                  </a:lnTo>
                  <a:lnTo>
                    <a:pt x="6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A6854B51-7D5B-4AD9-AECC-5CEBE34781F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541" y="1903"/>
              <a:ext cx="68" cy="91"/>
            </a:xfrm>
            <a:custGeom>
              <a:avLst/>
              <a:gdLst>
                <a:gd name="T0" fmla="*/ 53 w 56"/>
                <a:gd name="T1" fmla="*/ 9 h 74"/>
                <a:gd name="T2" fmla="*/ 49 w 56"/>
                <a:gd name="T3" fmla="*/ 9 h 74"/>
                <a:gd name="T4" fmla="*/ 49 w 56"/>
                <a:gd name="T5" fmla="*/ 14 h 74"/>
                <a:gd name="T6" fmla="*/ 51 w 56"/>
                <a:gd name="T7" fmla="*/ 14 h 74"/>
                <a:gd name="T8" fmla="*/ 51 w 56"/>
                <a:gd name="T9" fmla="*/ 51 h 74"/>
                <a:gd name="T10" fmla="*/ 32 w 56"/>
                <a:gd name="T11" fmla="*/ 51 h 74"/>
                <a:gd name="T12" fmla="*/ 32 w 56"/>
                <a:gd name="T13" fmla="*/ 70 h 74"/>
                <a:gd name="T14" fmla="*/ 5 w 56"/>
                <a:gd name="T15" fmla="*/ 70 h 74"/>
                <a:gd name="T16" fmla="*/ 5 w 56"/>
                <a:gd name="T17" fmla="*/ 14 h 74"/>
                <a:gd name="T18" fmla="*/ 7 w 56"/>
                <a:gd name="T19" fmla="*/ 14 h 74"/>
                <a:gd name="T20" fmla="*/ 7 w 56"/>
                <a:gd name="T21" fmla="*/ 9 h 74"/>
                <a:gd name="T22" fmla="*/ 2 w 56"/>
                <a:gd name="T23" fmla="*/ 9 h 74"/>
                <a:gd name="T24" fmla="*/ 0 w 56"/>
                <a:gd name="T25" fmla="*/ 12 h 74"/>
                <a:gd name="T26" fmla="*/ 0 w 56"/>
                <a:gd name="T27" fmla="*/ 72 h 74"/>
                <a:gd name="T28" fmla="*/ 2 w 56"/>
                <a:gd name="T29" fmla="*/ 74 h 74"/>
                <a:gd name="T30" fmla="*/ 39 w 56"/>
                <a:gd name="T31" fmla="*/ 74 h 74"/>
                <a:gd name="T32" fmla="*/ 56 w 56"/>
                <a:gd name="T33" fmla="*/ 57 h 74"/>
                <a:gd name="T34" fmla="*/ 56 w 56"/>
                <a:gd name="T35" fmla="*/ 12 h 74"/>
                <a:gd name="T36" fmla="*/ 53 w 56"/>
                <a:gd name="T37" fmla="*/ 9 h 74"/>
                <a:gd name="T38" fmla="*/ 37 w 56"/>
                <a:gd name="T39" fmla="*/ 70 h 74"/>
                <a:gd name="T40" fmla="*/ 37 w 56"/>
                <a:gd name="T41" fmla="*/ 56 h 74"/>
                <a:gd name="T42" fmla="*/ 51 w 56"/>
                <a:gd name="T43" fmla="*/ 56 h 74"/>
                <a:gd name="T44" fmla="*/ 37 w 56"/>
                <a:gd name="T45" fmla="*/ 70 h 74"/>
                <a:gd name="T46" fmla="*/ 46 w 56"/>
                <a:gd name="T47" fmla="*/ 9 h 74"/>
                <a:gd name="T48" fmla="*/ 37 w 56"/>
                <a:gd name="T49" fmla="*/ 9 h 74"/>
                <a:gd name="T50" fmla="*/ 37 w 56"/>
                <a:gd name="T51" fmla="*/ 5 h 74"/>
                <a:gd name="T52" fmla="*/ 32 w 56"/>
                <a:gd name="T53" fmla="*/ 0 h 74"/>
                <a:gd name="T54" fmla="*/ 23 w 56"/>
                <a:gd name="T55" fmla="*/ 0 h 74"/>
                <a:gd name="T56" fmla="*/ 19 w 56"/>
                <a:gd name="T57" fmla="*/ 5 h 74"/>
                <a:gd name="T58" fmla="*/ 19 w 56"/>
                <a:gd name="T59" fmla="*/ 9 h 74"/>
                <a:gd name="T60" fmla="*/ 9 w 56"/>
                <a:gd name="T61" fmla="*/ 9 h 74"/>
                <a:gd name="T62" fmla="*/ 9 w 56"/>
                <a:gd name="T63" fmla="*/ 19 h 74"/>
                <a:gd name="T64" fmla="*/ 46 w 56"/>
                <a:gd name="T65" fmla="*/ 19 h 74"/>
                <a:gd name="T66" fmla="*/ 46 w 56"/>
                <a:gd name="T67" fmla="*/ 9 h 74"/>
                <a:gd name="T68" fmla="*/ 32 w 56"/>
                <a:gd name="T69" fmla="*/ 9 h 74"/>
                <a:gd name="T70" fmla="*/ 23 w 56"/>
                <a:gd name="T71" fmla="*/ 9 h 74"/>
                <a:gd name="T72" fmla="*/ 23 w 56"/>
                <a:gd name="T73" fmla="*/ 5 h 74"/>
                <a:gd name="T74" fmla="*/ 23 w 56"/>
                <a:gd name="T75" fmla="*/ 5 h 74"/>
                <a:gd name="T76" fmla="*/ 32 w 56"/>
                <a:gd name="T77" fmla="*/ 5 h 74"/>
                <a:gd name="T78" fmla="*/ 32 w 56"/>
                <a:gd name="T79" fmla="*/ 5 h 74"/>
                <a:gd name="T80" fmla="*/ 32 w 56"/>
                <a:gd name="T81" fmla="*/ 9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6" h="74">
                  <a:moveTo>
                    <a:pt x="53" y="9"/>
                  </a:moveTo>
                  <a:cubicBezTo>
                    <a:pt x="49" y="9"/>
                    <a:pt x="49" y="9"/>
                    <a:pt x="49" y="9"/>
                  </a:cubicBezTo>
                  <a:cubicBezTo>
                    <a:pt x="49" y="14"/>
                    <a:pt x="49" y="14"/>
                    <a:pt x="49" y="14"/>
                  </a:cubicBezTo>
                  <a:cubicBezTo>
                    <a:pt x="51" y="14"/>
                    <a:pt x="51" y="14"/>
                    <a:pt x="51" y="14"/>
                  </a:cubicBezTo>
                  <a:cubicBezTo>
                    <a:pt x="51" y="51"/>
                    <a:pt x="51" y="51"/>
                    <a:pt x="51" y="51"/>
                  </a:cubicBezTo>
                  <a:cubicBezTo>
                    <a:pt x="32" y="51"/>
                    <a:pt x="32" y="51"/>
                    <a:pt x="32" y="51"/>
                  </a:cubicBezTo>
                  <a:cubicBezTo>
                    <a:pt x="32" y="70"/>
                    <a:pt x="32" y="70"/>
                    <a:pt x="32" y="70"/>
                  </a:cubicBezTo>
                  <a:cubicBezTo>
                    <a:pt x="5" y="70"/>
                    <a:pt x="5" y="70"/>
                    <a:pt x="5" y="70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1" y="9"/>
                    <a:pt x="0" y="10"/>
                    <a:pt x="0" y="1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1" y="74"/>
                    <a:pt x="2" y="74"/>
                  </a:cubicBezTo>
                  <a:cubicBezTo>
                    <a:pt x="39" y="74"/>
                    <a:pt x="39" y="74"/>
                    <a:pt x="39" y="74"/>
                  </a:cubicBezTo>
                  <a:cubicBezTo>
                    <a:pt x="56" y="57"/>
                    <a:pt x="56" y="57"/>
                    <a:pt x="56" y="57"/>
                  </a:cubicBezTo>
                  <a:cubicBezTo>
                    <a:pt x="56" y="12"/>
                    <a:pt x="56" y="12"/>
                    <a:pt x="56" y="12"/>
                  </a:cubicBezTo>
                  <a:cubicBezTo>
                    <a:pt x="56" y="10"/>
                    <a:pt x="55" y="9"/>
                    <a:pt x="53" y="9"/>
                  </a:cubicBezTo>
                  <a:close/>
                  <a:moveTo>
                    <a:pt x="37" y="70"/>
                  </a:moveTo>
                  <a:cubicBezTo>
                    <a:pt x="37" y="56"/>
                    <a:pt x="37" y="56"/>
                    <a:pt x="37" y="56"/>
                  </a:cubicBezTo>
                  <a:cubicBezTo>
                    <a:pt x="51" y="56"/>
                    <a:pt x="51" y="56"/>
                    <a:pt x="51" y="56"/>
                  </a:cubicBezTo>
                  <a:lnTo>
                    <a:pt x="37" y="70"/>
                  </a:lnTo>
                  <a:close/>
                  <a:moveTo>
                    <a:pt x="46" y="9"/>
                  </a:moveTo>
                  <a:cubicBezTo>
                    <a:pt x="37" y="9"/>
                    <a:pt x="37" y="9"/>
                    <a:pt x="37" y="9"/>
                  </a:cubicBezTo>
                  <a:cubicBezTo>
                    <a:pt x="37" y="5"/>
                    <a:pt x="37" y="5"/>
                    <a:pt x="37" y="5"/>
                  </a:cubicBezTo>
                  <a:cubicBezTo>
                    <a:pt x="37" y="2"/>
                    <a:pt x="35" y="0"/>
                    <a:pt x="32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1" y="0"/>
                    <a:pt x="19" y="2"/>
                    <a:pt x="19" y="5"/>
                  </a:cubicBezTo>
                  <a:cubicBezTo>
                    <a:pt x="19" y="9"/>
                    <a:pt x="19" y="9"/>
                    <a:pt x="19" y="9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46" y="19"/>
                    <a:pt x="46" y="19"/>
                    <a:pt x="46" y="19"/>
                  </a:cubicBezTo>
                  <a:lnTo>
                    <a:pt x="46" y="9"/>
                  </a:lnTo>
                  <a:close/>
                  <a:moveTo>
                    <a:pt x="32" y="9"/>
                  </a:moveTo>
                  <a:cubicBezTo>
                    <a:pt x="23" y="9"/>
                    <a:pt x="23" y="9"/>
                    <a:pt x="23" y="9"/>
                  </a:cubicBezTo>
                  <a:cubicBezTo>
                    <a:pt x="23" y="5"/>
                    <a:pt x="23" y="5"/>
                    <a:pt x="23" y="5"/>
                  </a:cubicBezTo>
                  <a:cubicBezTo>
                    <a:pt x="23" y="5"/>
                    <a:pt x="23" y="5"/>
                    <a:pt x="23" y="5"/>
                  </a:cubicBezTo>
                  <a:cubicBezTo>
                    <a:pt x="32" y="5"/>
                    <a:pt x="32" y="5"/>
                    <a:pt x="32" y="5"/>
                  </a:cubicBezTo>
                  <a:cubicBezTo>
                    <a:pt x="32" y="5"/>
                    <a:pt x="32" y="5"/>
                    <a:pt x="32" y="5"/>
                  </a:cubicBezTo>
                  <a:lnTo>
                    <a:pt x="32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03B08690-76A2-46A9-81FD-F59E63C299AF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0" y="2011"/>
              <a:ext cx="233" cy="131"/>
            </a:xfrm>
            <a:custGeom>
              <a:avLst/>
              <a:gdLst>
                <a:gd name="T0" fmla="*/ 190 w 190"/>
                <a:gd name="T1" fmla="*/ 74 h 106"/>
                <a:gd name="T2" fmla="*/ 166 w 190"/>
                <a:gd name="T3" fmla="*/ 43 h 106"/>
                <a:gd name="T4" fmla="*/ 122 w 190"/>
                <a:gd name="T5" fmla="*/ 0 h 106"/>
                <a:gd name="T6" fmla="*/ 87 w 190"/>
                <a:gd name="T7" fmla="*/ 16 h 106"/>
                <a:gd name="T8" fmla="*/ 67 w 190"/>
                <a:gd name="T9" fmla="*/ 7 h 106"/>
                <a:gd name="T10" fmla="*/ 42 w 190"/>
                <a:gd name="T11" fmla="*/ 32 h 106"/>
                <a:gd name="T12" fmla="*/ 43 w 190"/>
                <a:gd name="T13" fmla="*/ 35 h 106"/>
                <a:gd name="T14" fmla="*/ 36 w 190"/>
                <a:gd name="T15" fmla="*/ 35 h 106"/>
                <a:gd name="T16" fmla="*/ 0 w 190"/>
                <a:gd name="T17" fmla="*/ 70 h 106"/>
                <a:gd name="T18" fmla="*/ 36 w 190"/>
                <a:gd name="T19" fmla="*/ 106 h 106"/>
                <a:gd name="T20" fmla="*/ 158 w 190"/>
                <a:gd name="T21" fmla="*/ 106 h 106"/>
                <a:gd name="T22" fmla="*/ 158 w 190"/>
                <a:gd name="T23" fmla="*/ 106 h 106"/>
                <a:gd name="T24" fmla="*/ 190 w 190"/>
                <a:gd name="T25" fmla="*/ 74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0" h="106">
                  <a:moveTo>
                    <a:pt x="190" y="74"/>
                  </a:moveTo>
                  <a:cubicBezTo>
                    <a:pt x="190" y="59"/>
                    <a:pt x="180" y="46"/>
                    <a:pt x="166" y="43"/>
                  </a:cubicBezTo>
                  <a:cubicBezTo>
                    <a:pt x="165" y="19"/>
                    <a:pt x="146" y="0"/>
                    <a:pt x="122" y="0"/>
                  </a:cubicBezTo>
                  <a:cubicBezTo>
                    <a:pt x="107" y="0"/>
                    <a:pt x="95" y="6"/>
                    <a:pt x="87" y="16"/>
                  </a:cubicBezTo>
                  <a:cubicBezTo>
                    <a:pt x="82" y="11"/>
                    <a:pt x="75" y="7"/>
                    <a:pt x="67" y="7"/>
                  </a:cubicBezTo>
                  <a:cubicBezTo>
                    <a:pt x="54" y="7"/>
                    <a:pt x="42" y="18"/>
                    <a:pt x="42" y="32"/>
                  </a:cubicBezTo>
                  <a:cubicBezTo>
                    <a:pt x="42" y="33"/>
                    <a:pt x="43" y="34"/>
                    <a:pt x="43" y="35"/>
                  </a:cubicBezTo>
                  <a:cubicBezTo>
                    <a:pt x="41" y="35"/>
                    <a:pt x="38" y="35"/>
                    <a:pt x="36" y="35"/>
                  </a:cubicBezTo>
                  <a:cubicBezTo>
                    <a:pt x="16" y="35"/>
                    <a:pt x="0" y="51"/>
                    <a:pt x="0" y="70"/>
                  </a:cubicBezTo>
                  <a:cubicBezTo>
                    <a:pt x="0" y="90"/>
                    <a:pt x="16" y="106"/>
                    <a:pt x="36" y="106"/>
                  </a:cubicBezTo>
                  <a:cubicBezTo>
                    <a:pt x="158" y="106"/>
                    <a:pt x="158" y="106"/>
                    <a:pt x="158" y="106"/>
                  </a:cubicBezTo>
                  <a:cubicBezTo>
                    <a:pt x="158" y="106"/>
                    <a:pt x="158" y="106"/>
                    <a:pt x="158" y="106"/>
                  </a:cubicBezTo>
                  <a:cubicBezTo>
                    <a:pt x="176" y="106"/>
                    <a:pt x="190" y="92"/>
                    <a:pt x="190" y="7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73E77F03-1B8F-4C40-A316-A06D3CD57128}"/>
                </a:ext>
              </a:extLst>
            </p:cNvPr>
            <p:cNvSpPr>
              <a:spLocks/>
            </p:cNvSpPr>
            <p:nvPr/>
          </p:nvSpPr>
          <p:spPr bwMode="auto">
            <a:xfrm>
              <a:off x="4538" y="1666"/>
              <a:ext cx="112" cy="123"/>
            </a:xfrm>
            <a:custGeom>
              <a:avLst/>
              <a:gdLst>
                <a:gd name="T0" fmla="*/ 61 w 91"/>
                <a:gd name="T1" fmla="*/ 28 h 100"/>
                <a:gd name="T2" fmla="*/ 51 w 91"/>
                <a:gd name="T3" fmla="*/ 39 h 100"/>
                <a:gd name="T4" fmla="*/ 46 w 91"/>
                <a:gd name="T5" fmla="*/ 47 h 100"/>
                <a:gd name="T6" fmla="*/ 48 w 91"/>
                <a:gd name="T7" fmla="*/ 30 h 100"/>
                <a:gd name="T8" fmla="*/ 48 w 91"/>
                <a:gd name="T9" fmla="*/ 15 h 100"/>
                <a:gd name="T10" fmla="*/ 23 w 91"/>
                <a:gd name="T11" fmla="*/ 5 h 100"/>
                <a:gd name="T12" fmla="*/ 13 w 91"/>
                <a:gd name="T13" fmla="*/ 30 h 100"/>
                <a:gd name="T14" fmla="*/ 24 w 91"/>
                <a:gd name="T15" fmla="*/ 41 h 100"/>
                <a:gd name="T16" fmla="*/ 38 w 91"/>
                <a:gd name="T17" fmla="*/ 51 h 100"/>
                <a:gd name="T18" fmla="*/ 29 w 91"/>
                <a:gd name="T19" fmla="*/ 49 h 100"/>
                <a:gd name="T20" fmla="*/ 14 w 91"/>
                <a:gd name="T21" fmla="*/ 49 h 100"/>
                <a:gd name="T22" fmla="*/ 4 w 91"/>
                <a:gd name="T23" fmla="*/ 74 h 100"/>
                <a:gd name="T24" fmla="*/ 30 w 91"/>
                <a:gd name="T25" fmla="*/ 85 h 100"/>
                <a:gd name="T26" fmla="*/ 40 w 91"/>
                <a:gd name="T27" fmla="*/ 73 h 100"/>
                <a:gd name="T28" fmla="*/ 45 w 91"/>
                <a:gd name="T29" fmla="*/ 65 h 100"/>
                <a:gd name="T30" fmla="*/ 43 w 91"/>
                <a:gd name="T31" fmla="*/ 97 h 100"/>
                <a:gd name="T32" fmla="*/ 45 w 91"/>
                <a:gd name="T33" fmla="*/ 100 h 100"/>
                <a:gd name="T34" fmla="*/ 61 w 91"/>
                <a:gd name="T35" fmla="*/ 93 h 100"/>
                <a:gd name="T36" fmla="*/ 78 w 91"/>
                <a:gd name="T37" fmla="*/ 85 h 100"/>
                <a:gd name="T38" fmla="*/ 76 w 91"/>
                <a:gd name="T39" fmla="*/ 82 h 100"/>
                <a:gd name="T40" fmla="*/ 53 w 91"/>
                <a:gd name="T41" fmla="*/ 62 h 100"/>
                <a:gd name="T42" fmla="*/ 61 w 91"/>
                <a:gd name="T43" fmla="*/ 64 h 100"/>
                <a:gd name="T44" fmla="*/ 77 w 91"/>
                <a:gd name="T45" fmla="*/ 64 h 100"/>
                <a:gd name="T46" fmla="*/ 87 w 91"/>
                <a:gd name="T47" fmla="*/ 38 h 100"/>
                <a:gd name="T48" fmla="*/ 61 w 91"/>
                <a:gd name="T49" fmla="*/ 28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1" h="100">
                  <a:moveTo>
                    <a:pt x="61" y="28"/>
                  </a:moveTo>
                  <a:cubicBezTo>
                    <a:pt x="56" y="30"/>
                    <a:pt x="52" y="34"/>
                    <a:pt x="51" y="39"/>
                  </a:cubicBezTo>
                  <a:cubicBezTo>
                    <a:pt x="50" y="41"/>
                    <a:pt x="48" y="44"/>
                    <a:pt x="46" y="47"/>
                  </a:cubicBezTo>
                  <a:cubicBezTo>
                    <a:pt x="46" y="42"/>
                    <a:pt x="47" y="34"/>
                    <a:pt x="48" y="30"/>
                  </a:cubicBezTo>
                  <a:cubicBezTo>
                    <a:pt x="50" y="26"/>
                    <a:pt x="50" y="20"/>
                    <a:pt x="48" y="15"/>
                  </a:cubicBezTo>
                  <a:cubicBezTo>
                    <a:pt x="44" y="5"/>
                    <a:pt x="32" y="0"/>
                    <a:pt x="23" y="5"/>
                  </a:cubicBezTo>
                  <a:cubicBezTo>
                    <a:pt x="13" y="9"/>
                    <a:pt x="9" y="20"/>
                    <a:pt x="13" y="30"/>
                  </a:cubicBezTo>
                  <a:cubicBezTo>
                    <a:pt x="15" y="35"/>
                    <a:pt x="19" y="39"/>
                    <a:pt x="24" y="41"/>
                  </a:cubicBezTo>
                  <a:cubicBezTo>
                    <a:pt x="28" y="42"/>
                    <a:pt x="34" y="46"/>
                    <a:pt x="38" y="51"/>
                  </a:cubicBezTo>
                  <a:cubicBezTo>
                    <a:pt x="34" y="50"/>
                    <a:pt x="31" y="49"/>
                    <a:pt x="29" y="49"/>
                  </a:cubicBezTo>
                  <a:cubicBezTo>
                    <a:pt x="24" y="47"/>
                    <a:pt x="19" y="46"/>
                    <a:pt x="14" y="49"/>
                  </a:cubicBezTo>
                  <a:cubicBezTo>
                    <a:pt x="4" y="53"/>
                    <a:pt x="0" y="65"/>
                    <a:pt x="4" y="74"/>
                  </a:cubicBezTo>
                  <a:cubicBezTo>
                    <a:pt x="8" y="84"/>
                    <a:pt x="20" y="89"/>
                    <a:pt x="30" y="85"/>
                  </a:cubicBezTo>
                  <a:cubicBezTo>
                    <a:pt x="35" y="82"/>
                    <a:pt x="38" y="78"/>
                    <a:pt x="40" y="73"/>
                  </a:cubicBezTo>
                  <a:cubicBezTo>
                    <a:pt x="41" y="71"/>
                    <a:pt x="42" y="68"/>
                    <a:pt x="45" y="65"/>
                  </a:cubicBezTo>
                  <a:cubicBezTo>
                    <a:pt x="50" y="78"/>
                    <a:pt x="48" y="90"/>
                    <a:pt x="43" y="97"/>
                  </a:cubicBezTo>
                  <a:cubicBezTo>
                    <a:pt x="45" y="100"/>
                    <a:pt x="45" y="100"/>
                    <a:pt x="45" y="100"/>
                  </a:cubicBezTo>
                  <a:cubicBezTo>
                    <a:pt x="61" y="93"/>
                    <a:pt x="61" y="93"/>
                    <a:pt x="61" y="93"/>
                  </a:cubicBezTo>
                  <a:cubicBezTo>
                    <a:pt x="78" y="85"/>
                    <a:pt x="78" y="85"/>
                    <a:pt x="78" y="85"/>
                  </a:cubicBezTo>
                  <a:cubicBezTo>
                    <a:pt x="76" y="82"/>
                    <a:pt x="76" y="82"/>
                    <a:pt x="76" y="82"/>
                  </a:cubicBezTo>
                  <a:cubicBezTo>
                    <a:pt x="68" y="81"/>
                    <a:pt x="58" y="74"/>
                    <a:pt x="53" y="62"/>
                  </a:cubicBezTo>
                  <a:cubicBezTo>
                    <a:pt x="56" y="62"/>
                    <a:pt x="59" y="63"/>
                    <a:pt x="61" y="64"/>
                  </a:cubicBezTo>
                  <a:cubicBezTo>
                    <a:pt x="66" y="66"/>
                    <a:pt x="72" y="66"/>
                    <a:pt x="77" y="64"/>
                  </a:cubicBezTo>
                  <a:cubicBezTo>
                    <a:pt x="87" y="60"/>
                    <a:pt x="91" y="48"/>
                    <a:pt x="87" y="38"/>
                  </a:cubicBezTo>
                  <a:cubicBezTo>
                    <a:pt x="82" y="28"/>
                    <a:pt x="71" y="24"/>
                    <a:pt x="61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6A690A76-1815-4679-9877-006A92B99A1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72" y="1960"/>
              <a:ext cx="56" cy="59"/>
            </a:xfrm>
            <a:custGeom>
              <a:avLst/>
              <a:gdLst>
                <a:gd name="T0" fmla="*/ 43 w 46"/>
                <a:gd name="T1" fmla="*/ 28 h 48"/>
                <a:gd name="T2" fmla="*/ 46 w 46"/>
                <a:gd name="T3" fmla="*/ 16 h 48"/>
                <a:gd name="T4" fmla="*/ 41 w 46"/>
                <a:gd name="T5" fmla="*/ 8 h 48"/>
                <a:gd name="T6" fmla="*/ 37 w 46"/>
                <a:gd name="T7" fmla="*/ 9 h 48"/>
                <a:gd name="T8" fmla="*/ 28 w 46"/>
                <a:gd name="T9" fmla="*/ 0 h 48"/>
                <a:gd name="T10" fmla="*/ 18 w 46"/>
                <a:gd name="T11" fmla="*/ 0 h 48"/>
                <a:gd name="T12" fmla="*/ 17 w 46"/>
                <a:gd name="T13" fmla="*/ 4 h 48"/>
                <a:gd name="T14" fmla="*/ 4 w 46"/>
                <a:gd name="T15" fmla="*/ 8 h 48"/>
                <a:gd name="T16" fmla="*/ 0 w 46"/>
                <a:gd name="T17" fmla="*/ 16 h 48"/>
                <a:gd name="T18" fmla="*/ 3 w 46"/>
                <a:gd name="T19" fmla="*/ 19 h 48"/>
                <a:gd name="T20" fmla="*/ 0 w 46"/>
                <a:gd name="T21" fmla="*/ 32 h 48"/>
                <a:gd name="T22" fmla="*/ 4 w 46"/>
                <a:gd name="T23" fmla="*/ 40 h 48"/>
                <a:gd name="T24" fmla="*/ 9 w 46"/>
                <a:gd name="T25" fmla="*/ 39 h 48"/>
                <a:gd name="T26" fmla="*/ 18 w 46"/>
                <a:gd name="T27" fmla="*/ 48 h 48"/>
                <a:gd name="T28" fmla="*/ 28 w 46"/>
                <a:gd name="T29" fmla="*/ 48 h 48"/>
                <a:gd name="T30" fmla="*/ 29 w 46"/>
                <a:gd name="T31" fmla="*/ 43 h 48"/>
                <a:gd name="T32" fmla="*/ 41 w 46"/>
                <a:gd name="T33" fmla="*/ 40 h 48"/>
                <a:gd name="T34" fmla="*/ 46 w 46"/>
                <a:gd name="T35" fmla="*/ 32 h 48"/>
                <a:gd name="T36" fmla="*/ 43 w 46"/>
                <a:gd name="T37" fmla="*/ 28 h 48"/>
                <a:gd name="T38" fmla="*/ 23 w 46"/>
                <a:gd name="T39" fmla="*/ 34 h 48"/>
                <a:gd name="T40" fmla="*/ 13 w 46"/>
                <a:gd name="T41" fmla="*/ 24 h 48"/>
                <a:gd name="T42" fmla="*/ 23 w 46"/>
                <a:gd name="T43" fmla="*/ 14 h 48"/>
                <a:gd name="T44" fmla="*/ 33 w 46"/>
                <a:gd name="T45" fmla="*/ 24 h 48"/>
                <a:gd name="T46" fmla="*/ 23 w 46"/>
                <a:gd name="T47" fmla="*/ 3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6" h="48">
                  <a:moveTo>
                    <a:pt x="43" y="28"/>
                  </a:moveTo>
                  <a:cubicBezTo>
                    <a:pt x="40" y="24"/>
                    <a:pt x="42" y="18"/>
                    <a:pt x="46" y="16"/>
                  </a:cubicBezTo>
                  <a:cubicBezTo>
                    <a:pt x="41" y="8"/>
                    <a:pt x="41" y="8"/>
                    <a:pt x="41" y="8"/>
                  </a:cubicBezTo>
                  <a:cubicBezTo>
                    <a:pt x="40" y="9"/>
                    <a:pt x="38" y="9"/>
                    <a:pt x="37" y="9"/>
                  </a:cubicBezTo>
                  <a:cubicBezTo>
                    <a:pt x="32" y="9"/>
                    <a:pt x="28" y="5"/>
                    <a:pt x="2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1"/>
                    <a:pt x="18" y="3"/>
                    <a:pt x="17" y="4"/>
                  </a:cubicBezTo>
                  <a:cubicBezTo>
                    <a:pt x="14" y="9"/>
                    <a:pt x="9" y="10"/>
                    <a:pt x="4" y="8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1" y="17"/>
                    <a:pt x="2" y="18"/>
                    <a:pt x="3" y="19"/>
                  </a:cubicBezTo>
                  <a:cubicBezTo>
                    <a:pt x="5" y="24"/>
                    <a:pt x="4" y="29"/>
                    <a:pt x="0" y="32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6" y="39"/>
                    <a:pt x="7" y="39"/>
                    <a:pt x="9" y="39"/>
                  </a:cubicBezTo>
                  <a:cubicBezTo>
                    <a:pt x="14" y="39"/>
                    <a:pt x="18" y="43"/>
                    <a:pt x="18" y="48"/>
                  </a:cubicBezTo>
                  <a:cubicBezTo>
                    <a:pt x="28" y="48"/>
                    <a:pt x="28" y="48"/>
                    <a:pt x="28" y="48"/>
                  </a:cubicBezTo>
                  <a:cubicBezTo>
                    <a:pt x="28" y="46"/>
                    <a:pt x="28" y="45"/>
                    <a:pt x="29" y="43"/>
                  </a:cubicBezTo>
                  <a:cubicBezTo>
                    <a:pt x="31" y="39"/>
                    <a:pt x="37" y="38"/>
                    <a:pt x="41" y="40"/>
                  </a:cubicBezTo>
                  <a:cubicBezTo>
                    <a:pt x="46" y="32"/>
                    <a:pt x="46" y="32"/>
                    <a:pt x="46" y="32"/>
                  </a:cubicBezTo>
                  <a:cubicBezTo>
                    <a:pt x="45" y="31"/>
                    <a:pt x="44" y="30"/>
                    <a:pt x="43" y="28"/>
                  </a:cubicBezTo>
                  <a:close/>
                  <a:moveTo>
                    <a:pt x="23" y="34"/>
                  </a:moveTo>
                  <a:cubicBezTo>
                    <a:pt x="17" y="34"/>
                    <a:pt x="13" y="29"/>
                    <a:pt x="13" y="24"/>
                  </a:cubicBezTo>
                  <a:cubicBezTo>
                    <a:pt x="13" y="18"/>
                    <a:pt x="17" y="14"/>
                    <a:pt x="23" y="14"/>
                  </a:cubicBezTo>
                  <a:cubicBezTo>
                    <a:pt x="28" y="14"/>
                    <a:pt x="33" y="18"/>
                    <a:pt x="33" y="24"/>
                  </a:cubicBezTo>
                  <a:cubicBezTo>
                    <a:pt x="33" y="29"/>
                    <a:pt x="28" y="34"/>
                    <a:pt x="23" y="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A33B8940-C998-447F-B62A-C9C30BF32616}"/>
                </a:ext>
              </a:extLst>
            </p:cNvPr>
            <p:cNvSpPr>
              <a:spLocks/>
            </p:cNvSpPr>
            <p:nvPr/>
          </p:nvSpPr>
          <p:spPr bwMode="auto">
            <a:xfrm>
              <a:off x="4520" y="1804"/>
              <a:ext cx="86" cy="87"/>
            </a:xfrm>
            <a:custGeom>
              <a:avLst/>
              <a:gdLst>
                <a:gd name="T0" fmla="*/ 53 w 70"/>
                <a:gd name="T1" fmla="*/ 45 h 71"/>
                <a:gd name="T2" fmla="*/ 41 w 70"/>
                <a:gd name="T3" fmla="*/ 32 h 71"/>
                <a:gd name="T4" fmla="*/ 70 w 70"/>
                <a:gd name="T5" fmla="*/ 10 h 71"/>
                <a:gd name="T6" fmla="*/ 62 w 70"/>
                <a:gd name="T7" fmla="*/ 1 h 71"/>
                <a:gd name="T8" fmla="*/ 25 w 70"/>
                <a:gd name="T9" fmla="*/ 16 h 71"/>
                <a:gd name="T10" fmla="*/ 13 w 70"/>
                <a:gd name="T11" fmla="*/ 4 h 71"/>
                <a:gd name="T12" fmla="*/ 2 w 70"/>
                <a:gd name="T13" fmla="*/ 3 h 71"/>
                <a:gd name="T14" fmla="*/ 4 w 70"/>
                <a:gd name="T15" fmla="*/ 13 h 71"/>
                <a:gd name="T16" fmla="*/ 16 w 70"/>
                <a:gd name="T17" fmla="*/ 25 h 71"/>
                <a:gd name="T18" fmla="*/ 1 w 70"/>
                <a:gd name="T19" fmla="*/ 62 h 71"/>
                <a:gd name="T20" fmla="*/ 10 w 70"/>
                <a:gd name="T21" fmla="*/ 71 h 71"/>
                <a:gd name="T22" fmla="*/ 32 w 70"/>
                <a:gd name="T23" fmla="*/ 41 h 71"/>
                <a:gd name="T24" fmla="*/ 44 w 70"/>
                <a:gd name="T25" fmla="*/ 53 h 71"/>
                <a:gd name="T26" fmla="*/ 44 w 70"/>
                <a:gd name="T27" fmla="*/ 71 h 71"/>
                <a:gd name="T28" fmla="*/ 53 w 70"/>
                <a:gd name="T29" fmla="*/ 71 h 71"/>
                <a:gd name="T30" fmla="*/ 57 w 70"/>
                <a:gd name="T31" fmla="*/ 58 h 71"/>
                <a:gd name="T32" fmla="*/ 70 w 70"/>
                <a:gd name="T33" fmla="*/ 53 h 71"/>
                <a:gd name="T34" fmla="*/ 70 w 70"/>
                <a:gd name="T35" fmla="*/ 45 h 71"/>
                <a:gd name="T36" fmla="*/ 53 w 70"/>
                <a:gd name="T37" fmla="*/ 45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0" h="71">
                  <a:moveTo>
                    <a:pt x="53" y="45"/>
                  </a:moveTo>
                  <a:cubicBezTo>
                    <a:pt x="41" y="32"/>
                    <a:pt x="41" y="32"/>
                    <a:pt x="41" y="32"/>
                  </a:cubicBezTo>
                  <a:cubicBezTo>
                    <a:pt x="70" y="10"/>
                    <a:pt x="70" y="10"/>
                    <a:pt x="70" y="10"/>
                  </a:cubicBezTo>
                  <a:cubicBezTo>
                    <a:pt x="62" y="1"/>
                    <a:pt x="62" y="1"/>
                    <a:pt x="62" y="1"/>
                  </a:cubicBezTo>
                  <a:cubicBezTo>
                    <a:pt x="25" y="16"/>
                    <a:pt x="25" y="16"/>
                    <a:pt x="25" y="16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0" y="1"/>
                    <a:pt x="5" y="0"/>
                    <a:pt x="2" y="3"/>
                  </a:cubicBezTo>
                  <a:cubicBezTo>
                    <a:pt x="0" y="5"/>
                    <a:pt x="1" y="10"/>
                    <a:pt x="4" y="13"/>
                  </a:cubicBezTo>
                  <a:cubicBezTo>
                    <a:pt x="16" y="25"/>
                    <a:pt x="16" y="25"/>
                    <a:pt x="16" y="25"/>
                  </a:cubicBezTo>
                  <a:cubicBezTo>
                    <a:pt x="1" y="62"/>
                    <a:pt x="1" y="62"/>
                    <a:pt x="1" y="62"/>
                  </a:cubicBezTo>
                  <a:cubicBezTo>
                    <a:pt x="10" y="71"/>
                    <a:pt x="10" y="71"/>
                    <a:pt x="10" y="71"/>
                  </a:cubicBezTo>
                  <a:cubicBezTo>
                    <a:pt x="32" y="41"/>
                    <a:pt x="32" y="41"/>
                    <a:pt x="32" y="41"/>
                  </a:cubicBezTo>
                  <a:cubicBezTo>
                    <a:pt x="44" y="53"/>
                    <a:pt x="44" y="53"/>
                    <a:pt x="44" y="53"/>
                  </a:cubicBezTo>
                  <a:cubicBezTo>
                    <a:pt x="44" y="71"/>
                    <a:pt x="44" y="71"/>
                    <a:pt x="44" y="71"/>
                  </a:cubicBezTo>
                  <a:cubicBezTo>
                    <a:pt x="53" y="71"/>
                    <a:pt x="53" y="71"/>
                    <a:pt x="53" y="71"/>
                  </a:cubicBezTo>
                  <a:cubicBezTo>
                    <a:pt x="57" y="58"/>
                    <a:pt x="57" y="58"/>
                    <a:pt x="57" y="58"/>
                  </a:cubicBezTo>
                  <a:cubicBezTo>
                    <a:pt x="70" y="53"/>
                    <a:pt x="70" y="53"/>
                    <a:pt x="70" y="53"/>
                  </a:cubicBezTo>
                  <a:cubicBezTo>
                    <a:pt x="70" y="45"/>
                    <a:pt x="70" y="45"/>
                    <a:pt x="70" y="45"/>
                  </a:cubicBezTo>
                  <a:cubicBezTo>
                    <a:pt x="53" y="45"/>
                    <a:pt x="53" y="45"/>
                    <a:pt x="53" y="4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62D576BA-7BF5-4ECD-A32E-8D91B408AC8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25" y="1859"/>
              <a:ext cx="30" cy="56"/>
            </a:xfrm>
            <a:custGeom>
              <a:avLst/>
              <a:gdLst>
                <a:gd name="T0" fmla="*/ 16 w 24"/>
                <a:gd name="T1" fmla="*/ 45 h 46"/>
                <a:gd name="T2" fmla="*/ 16 w 24"/>
                <a:gd name="T3" fmla="*/ 45 h 46"/>
                <a:gd name="T4" fmla="*/ 23 w 24"/>
                <a:gd name="T5" fmla="*/ 35 h 46"/>
                <a:gd name="T6" fmla="*/ 21 w 24"/>
                <a:gd name="T7" fmla="*/ 24 h 46"/>
                <a:gd name="T8" fmla="*/ 11 w 24"/>
                <a:gd name="T9" fmla="*/ 17 h 46"/>
                <a:gd name="T10" fmla="*/ 11 w 24"/>
                <a:gd name="T11" fmla="*/ 17 h 46"/>
                <a:gd name="T12" fmla="*/ 10 w 24"/>
                <a:gd name="T13" fmla="*/ 17 h 46"/>
                <a:gd name="T14" fmla="*/ 11 w 24"/>
                <a:gd name="T15" fmla="*/ 21 h 46"/>
                <a:gd name="T16" fmla="*/ 12 w 24"/>
                <a:gd name="T17" fmla="*/ 21 h 46"/>
                <a:gd name="T18" fmla="*/ 12 w 24"/>
                <a:gd name="T19" fmla="*/ 21 h 46"/>
                <a:gd name="T20" fmla="*/ 17 w 24"/>
                <a:gd name="T21" fmla="*/ 25 h 46"/>
                <a:gd name="T22" fmla="*/ 19 w 24"/>
                <a:gd name="T23" fmla="*/ 35 h 46"/>
                <a:gd name="T24" fmla="*/ 16 w 24"/>
                <a:gd name="T25" fmla="*/ 41 h 46"/>
                <a:gd name="T26" fmla="*/ 16 w 24"/>
                <a:gd name="T27" fmla="*/ 41 h 46"/>
                <a:gd name="T28" fmla="*/ 10 w 24"/>
                <a:gd name="T29" fmla="*/ 37 h 46"/>
                <a:gd name="T30" fmla="*/ 9 w 24"/>
                <a:gd name="T31" fmla="*/ 32 h 46"/>
                <a:gd name="T32" fmla="*/ 5 w 24"/>
                <a:gd name="T33" fmla="*/ 30 h 46"/>
                <a:gd name="T34" fmla="*/ 6 w 24"/>
                <a:gd name="T35" fmla="*/ 38 h 46"/>
                <a:gd name="T36" fmla="*/ 16 w 24"/>
                <a:gd name="T37" fmla="*/ 45 h 46"/>
                <a:gd name="T38" fmla="*/ 13 w 24"/>
                <a:gd name="T39" fmla="*/ 29 h 46"/>
                <a:gd name="T40" fmla="*/ 15 w 24"/>
                <a:gd name="T41" fmla="*/ 29 h 46"/>
                <a:gd name="T42" fmla="*/ 14 w 24"/>
                <a:gd name="T43" fmla="*/ 25 h 46"/>
                <a:gd name="T44" fmla="*/ 13 w 24"/>
                <a:gd name="T45" fmla="*/ 25 h 46"/>
                <a:gd name="T46" fmla="*/ 12 w 24"/>
                <a:gd name="T47" fmla="*/ 25 h 46"/>
                <a:gd name="T48" fmla="*/ 7 w 24"/>
                <a:gd name="T49" fmla="*/ 21 h 46"/>
                <a:gd name="T50" fmla="*/ 5 w 24"/>
                <a:gd name="T51" fmla="*/ 11 h 46"/>
                <a:gd name="T52" fmla="*/ 9 w 24"/>
                <a:gd name="T53" fmla="*/ 5 h 46"/>
                <a:gd name="T54" fmla="*/ 9 w 24"/>
                <a:gd name="T55" fmla="*/ 5 h 46"/>
                <a:gd name="T56" fmla="*/ 14 w 24"/>
                <a:gd name="T57" fmla="*/ 9 h 46"/>
                <a:gd name="T58" fmla="*/ 15 w 24"/>
                <a:gd name="T59" fmla="*/ 14 h 46"/>
                <a:gd name="T60" fmla="*/ 20 w 24"/>
                <a:gd name="T61" fmla="*/ 16 h 46"/>
                <a:gd name="T62" fmla="*/ 18 w 24"/>
                <a:gd name="T63" fmla="*/ 8 h 46"/>
                <a:gd name="T64" fmla="*/ 8 w 24"/>
                <a:gd name="T65" fmla="*/ 1 h 46"/>
                <a:gd name="T66" fmla="*/ 8 w 24"/>
                <a:gd name="T67" fmla="*/ 1 h 46"/>
                <a:gd name="T68" fmla="*/ 1 w 24"/>
                <a:gd name="T69" fmla="*/ 11 h 46"/>
                <a:gd name="T70" fmla="*/ 3 w 24"/>
                <a:gd name="T71" fmla="*/ 22 h 46"/>
                <a:gd name="T72" fmla="*/ 13 w 24"/>
                <a:gd name="T73" fmla="*/ 29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4" h="46">
                  <a:moveTo>
                    <a:pt x="16" y="45"/>
                  </a:moveTo>
                  <a:cubicBezTo>
                    <a:pt x="16" y="45"/>
                    <a:pt x="16" y="45"/>
                    <a:pt x="16" y="45"/>
                  </a:cubicBezTo>
                  <a:cubicBezTo>
                    <a:pt x="21" y="44"/>
                    <a:pt x="24" y="39"/>
                    <a:pt x="23" y="35"/>
                  </a:cubicBezTo>
                  <a:cubicBezTo>
                    <a:pt x="21" y="24"/>
                    <a:pt x="21" y="24"/>
                    <a:pt x="21" y="24"/>
                  </a:cubicBezTo>
                  <a:cubicBezTo>
                    <a:pt x="20" y="19"/>
                    <a:pt x="16" y="16"/>
                    <a:pt x="11" y="17"/>
                  </a:cubicBezTo>
                  <a:cubicBezTo>
                    <a:pt x="11" y="17"/>
                    <a:pt x="11" y="17"/>
                    <a:pt x="11" y="17"/>
                  </a:cubicBezTo>
                  <a:cubicBezTo>
                    <a:pt x="11" y="17"/>
                    <a:pt x="10" y="17"/>
                    <a:pt x="10" y="17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1" y="21"/>
                    <a:pt x="11" y="21"/>
                    <a:pt x="12" y="21"/>
                  </a:cubicBezTo>
                  <a:cubicBezTo>
                    <a:pt x="12" y="21"/>
                    <a:pt x="12" y="21"/>
                    <a:pt x="12" y="21"/>
                  </a:cubicBezTo>
                  <a:cubicBezTo>
                    <a:pt x="14" y="20"/>
                    <a:pt x="17" y="22"/>
                    <a:pt x="17" y="25"/>
                  </a:cubicBezTo>
                  <a:cubicBezTo>
                    <a:pt x="19" y="35"/>
                    <a:pt x="19" y="35"/>
                    <a:pt x="19" y="35"/>
                  </a:cubicBezTo>
                  <a:cubicBezTo>
                    <a:pt x="20" y="38"/>
                    <a:pt x="18" y="40"/>
                    <a:pt x="16" y="41"/>
                  </a:cubicBezTo>
                  <a:cubicBezTo>
                    <a:pt x="16" y="41"/>
                    <a:pt x="16" y="41"/>
                    <a:pt x="16" y="41"/>
                  </a:cubicBezTo>
                  <a:cubicBezTo>
                    <a:pt x="13" y="41"/>
                    <a:pt x="11" y="40"/>
                    <a:pt x="10" y="37"/>
                  </a:cubicBezTo>
                  <a:cubicBezTo>
                    <a:pt x="9" y="32"/>
                    <a:pt x="9" y="32"/>
                    <a:pt x="9" y="32"/>
                  </a:cubicBezTo>
                  <a:cubicBezTo>
                    <a:pt x="8" y="32"/>
                    <a:pt x="6" y="31"/>
                    <a:pt x="5" y="30"/>
                  </a:cubicBezTo>
                  <a:cubicBezTo>
                    <a:pt x="6" y="38"/>
                    <a:pt x="6" y="38"/>
                    <a:pt x="6" y="38"/>
                  </a:cubicBezTo>
                  <a:cubicBezTo>
                    <a:pt x="7" y="43"/>
                    <a:pt x="12" y="46"/>
                    <a:pt x="16" y="45"/>
                  </a:cubicBezTo>
                  <a:close/>
                  <a:moveTo>
                    <a:pt x="13" y="29"/>
                  </a:moveTo>
                  <a:cubicBezTo>
                    <a:pt x="14" y="29"/>
                    <a:pt x="14" y="29"/>
                    <a:pt x="15" y="29"/>
                  </a:cubicBezTo>
                  <a:cubicBezTo>
                    <a:pt x="14" y="25"/>
                    <a:pt x="14" y="25"/>
                    <a:pt x="14" y="25"/>
                  </a:cubicBezTo>
                  <a:cubicBezTo>
                    <a:pt x="13" y="25"/>
                    <a:pt x="13" y="25"/>
                    <a:pt x="13" y="25"/>
                  </a:cubicBezTo>
                  <a:cubicBezTo>
                    <a:pt x="12" y="25"/>
                    <a:pt x="12" y="25"/>
                    <a:pt x="12" y="25"/>
                  </a:cubicBezTo>
                  <a:cubicBezTo>
                    <a:pt x="10" y="26"/>
                    <a:pt x="8" y="24"/>
                    <a:pt x="7" y="21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4" y="8"/>
                    <a:pt x="6" y="6"/>
                    <a:pt x="9" y="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11" y="5"/>
                    <a:pt x="14" y="6"/>
                    <a:pt x="14" y="9"/>
                  </a:cubicBezTo>
                  <a:cubicBezTo>
                    <a:pt x="15" y="14"/>
                    <a:pt x="15" y="14"/>
                    <a:pt x="15" y="14"/>
                  </a:cubicBezTo>
                  <a:cubicBezTo>
                    <a:pt x="17" y="14"/>
                    <a:pt x="18" y="15"/>
                    <a:pt x="20" y="16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7" y="4"/>
                    <a:pt x="13" y="0"/>
                    <a:pt x="8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3" y="2"/>
                    <a:pt x="0" y="7"/>
                    <a:pt x="1" y="11"/>
                  </a:cubicBezTo>
                  <a:cubicBezTo>
                    <a:pt x="3" y="22"/>
                    <a:pt x="3" y="22"/>
                    <a:pt x="3" y="22"/>
                  </a:cubicBezTo>
                  <a:cubicBezTo>
                    <a:pt x="4" y="27"/>
                    <a:pt x="9" y="30"/>
                    <a:pt x="13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93204677-F03A-4724-8BE0-E29D4A6DA9A8}"/>
                </a:ext>
              </a:extLst>
            </p:cNvPr>
            <p:cNvSpPr>
              <a:spLocks/>
            </p:cNvSpPr>
            <p:nvPr/>
          </p:nvSpPr>
          <p:spPr bwMode="auto">
            <a:xfrm>
              <a:off x="4392" y="1845"/>
              <a:ext cx="113" cy="113"/>
            </a:xfrm>
            <a:custGeom>
              <a:avLst/>
              <a:gdLst>
                <a:gd name="T0" fmla="*/ 29 w 92"/>
                <a:gd name="T1" fmla="*/ 17 h 92"/>
                <a:gd name="T2" fmla="*/ 92 w 92"/>
                <a:gd name="T3" fmla="*/ 0 h 92"/>
                <a:gd name="T4" fmla="*/ 92 w 92"/>
                <a:gd name="T5" fmla="*/ 6 h 92"/>
                <a:gd name="T6" fmla="*/ 92 w 92"/>
                <a:gd name="T7" fmla="*/ 17 h 92"/>
                <a:gd name="T8" fmla="*/ 92 w 92"/>
                <a:gd name="T9" fmla="*/ 66 h 92"/>
                <a:gd name="T10" fmla="*/ 72 w 92"/>
                <a:gd name="T11" fmla="*/ 81 h 92"/>
                <a:gd name="T12" fmla="*/ 52 w 92"/>
                <a:gd name="T13" fmla="*/ 66 h 92"/>
                <a:gd name="T14" fmla="*/ 72 w 92"/>
                <a:gd name="T15" fmla="*/ 52 h 92"/>
                <a:gd name="T16" fmla="*/ 80 w 92"/>
                <a:gd name="T17" fmla="*/ 53 h 92"/>
                <a:gd name="T18" fmla="*/ 80 w 92"/>
                <a:gd name="T19" fmla="*/ 24 h 92"/>
                <a:gd name="T20" fmla="*/ 40 w 92"/>
                <a:gd name="T21" fmla="*/ 35 h 92"/>
                <a:gd name="T22" fmla="*/ 40 w 92"/>
                <a:gd name="T23" fmla="*/ 78 h 92"/>
                <a:gd name="T24" fmla="*/ 20 w 92"/>
                <a:gd name="T25" fmla="*/ 92 h 92"/>
                <a:gd name="T26" fmla="*/ 0 w 92"/>
                <a:gd name="T27" fmla="*/ 78 h 92"/>
                <a:gd name="T28" fmla="*/ 20 w 92"/>
                <a:gd name="T29" fmla="*/ 63 h 92"/>
                <a:gd name="T30" fmla="*/ 29 w 92"/>
                <a:gd name="T31" fmla="*/ 65 h 92"/>
                <a:gd name="T32" fmla="*/ 29 w 92"/>
                <a:gd name="T33" fmla="*/ 35 h 92"/>
                <a:gd name="T34" fmla="*/ 29 w 92"/>
                <a:gd name="T35" fmla="*/ 17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2" h="92">
                  <a:moveTo>
                    <a:pt x="29" y="17"/>
                  </a:moveTo>
                  <a:cubicBezTo>
                    <a:pt x="92" y="0"/>
                    <a:pt x="92" y="0"/>
                    <a:pt x="92" y="0"/>
                  </a:cubicBezTo>
                  <a:cubicBezTo>
                    <a:pt x="92" y="6"/>
                    <a:pt x="92" y="6"/>
                    <a:pt x="92" y="6"/>
                  </a:cubicBezTo>
                  <a:cubicBezTo>
                    <a:pt x="92" y="17"/>
                    <a:pt x="92" y="17"/>
                    <a:pt x="92" y="17"/>
                  </a:cubicBezTo>
                  <a:cubicBezTo>
                    <a:pt x="92" y="66"/>
                    <a:pt x="92" y="66"/>
                    <a:pt x="92" y="66"/>
                  </a:cubicBezTo>
                  <a:cubicBezTo>
                    <a:pt x="92" y="74"/>
                    <a:pt x="83" y="81"/>
                    <a:pt x="72" y="81"/>
                  </a:cubicBezTo>
                  <a:cubicBezTo>
                    <a:pt x="61" y="81"/>
                    <a:pt x="52" y="74"/>
                    <a:pt x="52" y="66"/>
                  </a:cubicBezTo>
                  <a:cubicBezTo>
                    <a:pt x="52" y="58"/>
                    <a:pt x="61" y="52"/>
                    <a:pt x="72" y="52"/>
                  </a:cubicBezTo>
                  <a:cubicBezTo>
                    <a:pt x="75" y="52"/>
                    <a:pt x="78" y="52"/>
                    <a:pt x="80" y="53"/>
                  </a:cubicBezTo>
                  <a:cubicBezTo>
                    <a:pt x="80" y="24"/>
                    <a:pt x="80" y="24"/>
                    <a:pt x="80" y="24"/>
                  </a:cubicBezTo>
                  <a:cubicBezTo>
                    <a:pt x="40" y="35"/>
                    <a:pt x="40" y="35"/>
                    <a:pt x="40" y="35"/>
                  </a:cubicBezTo>
                  <a:cubicBezTo>
                    <a:pt x="40" y="78"/>
                    <a:pt x="40" y="78"/>
                    <a:pt x="40" y="78"/>
                  </a:cubicBezTo>
                  <a:cubicBezTo>
                    <a:pt x="40" y="86"/>
                    <a:pt x="31" y="92"/>
                    <a:pt x="20" y="92"/>
                  </a:cubicBezTo>
                  <a:cubicBezTo>
                    <a:pt x="9" y="92"/>
                    <a:pt x="0" y="86"/>
                    <a:pt x="0" y="78"/>
                  </a:cubicBezTo>
                  <a:cubicBezTo>
                    <a:pt x="0" y="70"/>
                    <a:pt x="9" y="63"/>
                    <a:pt x="20" y="63"/>
                  </a:cubicBezTo>
                  <a:cubicBezTo>
                    <a:pt x="23" y="63"/>
                    <a:pt x="26" y="64"/>
                    <a:pt x="29" y="65"/>
                  </a:cubicBezTo>
                  <a:cubicBezTo>
                    <a:pt x="29" y="35"/>
                    <a:pt x="29" y="35"/>
                    <a:pt x="29" y="35"/>
                  </a:cubicBezTo>
                  <a:lnTo>
                    <a:pt x="29" y="1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D3B02771-B8BA-4D5E-90D4-F3E17E90C65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83" y="1597"/>
              <a:ext cx="80" cy="112"/>
            </a:xfrm>
            <a:custGeom>
              <a:avLst/>
              <a:gdLst>
                <a:gd name="T0" fmla="*/ 38 w 65"/>
                <a:gd name="T1" fmla="*/ 46 h 91"/>
                <a:gd name="T2" fmla="*/ 46 w 65"/>
                <a:gd name="T3" fmla="*/ 26 h 91"/>
                <a:gd name="T4" fmla="*/ 52 w 65"/>
                <a:gd name="T5" fmla="*/ 33 h 91"/>
                <a:gd name="T6" fmla="*/ 47 w 65"/>
                <a:gd name="T7" fmla="*/ 46 h 91"/>
                <a:gd name="T8" fmla="*/ 52 w 65"/>
                <a:gd name="T9" fmla="*/ 59 h 91"/>
                <a:gd name="T10" fmla="*/ 45 w 65"/>
                <a:gd name="T11" fmla="*/ 65 h 91"/>
                <a:gd name="T12" fmla="*/ 38 w 65"/>
                <a:gd name="T13" fmla="*/ 46 h 91"/>
                <a:gd name="T14" fmla="*/ 32 w 65"/>
                <a:gd name="T15" fmla="*/ 78 h 91"/>
                <a:gd name="T16" fmla="*/ 19 w 65"/>
                <a:gd name="T17" fmla="*/ 45 h 91"/>
                <a:gd name="T18" fmla="*/ 33 w 65"/>
                <a:gd name="T19" fmla="*/ 13 h 91"/>
                <a:gd name="T20" fmla="*/ 39 w 65"/>
                <a:gd name="T21" fmla="*/ 20 h 91"/>
                <a:gd name="T22" fmla="*/ 39 w 65"/>
                <a:gd name="T23" fmla="*/ 20 h 91"/>
                <a:gd name="T24" fmla="*/ 28 w 65"/>
                <a:gd name="T25" fmla="*/ 45 h 91"/>
                <a:gd name="T26" fmla="*/ 39 w 65"/>
                <a:gd name="T27" fmla="*/ 72 h 91"/>
                <a:gd name="T28" fmla="*/ 32 w 65"/>
                <a:gd name="T29" fmla="*/ 78 h 91"/>
                <a:gd name="T30" fmla="*/ 6 w 65"/>
                <a:gd name="T31" fmla="*/ 20 h 91"/>
                <a:gd name="T32" fmla="*/ 20 w 65"/>
                <a:gd name="T33" fmla="*/ 0 h 91"/>
                <a:gd name="T34" fmla="*/ 20 w 65"/>
                <a:gd name="T35" fmla="*/ 0 h 91"/>
                <a:gd name="T36" fmla="*/ 27 w 65"/>
                <a:gd name="T37" fmla="*/ 6 h 91"/>
                <a:gd name="T38" fmla="*/ 10 w 65"/>
                <a:gd name="T39" fmla="*/ 45 h 91"/>
                <a:gd name="T40" fmla="*/ 26 w 65"/>
                <a:gd name="T41" fmla="*/ 85 h 91"/>
                <a:gd name="T42" fmla="*/ 19 w 65"/>
                <a:gd name="T43" fmla="*/ 91 h 91"/>
                <a:gd name="T44" fmla="*/ 5 w 65"/>
                <a:gd name="T45" fmla="*/ 70 h 91"/>
                <a:gd name="T46" fmla="*/ 1 w 65"/>
                <a:gd name="T47" fmla="*/ 45 h 91"/>
                <a:gd name="T48" fmla="*/ 6 w 65"/>
                <a:gd name="T49" fmla="*/ 20 h 91"/>
                <a:gd name="T50" fmla="*/ 61 w 65"/>
                <a:gd name="T51" fmla="*/ 50 h 91"/>
                <a:gd name="T52" fmla="*/ 65 w 65"/>
                <a:gd name="T53" fmla="*/ 46 h 91"/>
                <a:gd name="T54" fmla="*/ 61 w 65"/>
                <a:gd name="T55" fmla="*/ 41 h 91"/>
                <a:gd name="T56" fmla="*/ 56 w 65"/>
                <a:gd name="T57" fmla="*/ 46 h 91"/>
                <a:gd name="T58" fmla="*/ 61 w 65"/>
                <a:gd name="T59" fmla="*/ 5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65" h="91">
                  <a:moveTo>
                    <a:pt x="38" y="46"/>
                  </a:moveTo>
                  <a:cubicBezTo>
                    <a:pt x="38" y="38"/>
                    <a:pt x="41" y="31"/>
                    <a:pt x="46" y="26"/>
                  </a:cubicBezTo>
                  <a:cubicBezTo>
                    <a:pt x="52" y="33"/>
                    <a:pt x="52" y="33"/>
                    <a:pt x="52" y="33"/>
                  </a:cubicBezTo>
                  <a:cubicBezTo>
                    <a:pt x="49" y="36"/>
                    <a:pt x="47" y="41"/>
                    <a:pt x="47" y="46"/>
                  </a:cubicBezTo>
                  <a:cubicBezTo>
                    <a:pt x="47" y="51"/>
                    <a:pt x="49" y="55"/>
                    <a:pt x="52" y="59"/>
                  </a:cubicBezTo>
                  <a:cubicBezTo>
                    <a:pt x="45" y="65"/>
                    <a:pt x="45" y="65"/>
                    <a:pt x="45" y="65"/>
                  </a:cubicBezTo>
                  <a:cubicBezTo>
                    <a:pt x="40" y="60"/>
                    <a:pt x="37" y="53"/>
                    <a:pt x="38" y="46"/>
                  </a:cubicBezTo>
                  <a:close/>
                  <a:moveTo>
                    <a:pt x="32" y="78"/>
                  </a:moveTo>
                  <a:cubicBezTo>
                    <a:pt x="24" y="69"/>
                    <a:pt x="19" y="58"/>
                    <a:pt x="19" y="45"/>
                  </a:cubicBezTo>
                  <a:cubicBezTo>
                    <a:pt x="19" y="33"/>
                    <a:pt x="24" y="22"/>
                    <a:pt x="33" y="13"/>
                  </a:cubicBezTo>
                  <a:cubicBezTo>
                    <a:pt x="39" y="20"/>
                    <a:pt x="39" y="20"/>
                    <a:pt x="39" y="20"/>
                  </a:cubicBezTo>
                  <a:cubicBezTo>
                    <a:pt x="39" y="20"/>
                    <a:pt x="39" y="20"/>
                    <a:pt x="39" y="20"/>
                  </a:cubicBezTo>
                  <a:cubicBezTo>
                    <a:pt x="32" y="26"/>
                    <a:pt x="28" y="36"/>
                    <a:pt x="28" y="45"/>
                  </a:cubicBezTo>
                  <a:cubicBezTo>
                    <a:pt x="28" y="55"/>
                    <a:pt x="32" y="65"/>
                    <a:pt x="39" y="72"/>
                  </a:cubicBezTo>
                  <a:lnTo>
                    <a:pt x="32" y="78"/>
                  </a:lnTo>
                  <a:close/>
                  <a:moveTo>
                    <a:pt x="6" y="20"/>
                  </a:moveTo>
                  <a:cubicBezTo>
                    <a:pt x="9" y="12"/>
                    <a:pt x="14" y="6"/>
                    <a:pt x="2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16" y="17"/>
                    <a:pt x="10" y="30"/>
                    <a:pt x="10" y="45"/>
                  </a:cubicBezTo>
                  <a:cubicBezTo>
                    <a:pt x="10" y="60"/>
                    <a:pt x="15" y="74"/>
                    <a:pt x="26" y="85"/>
                  </a:cubicBezTo>
                  <a:cubicBezTo>
                    <a:pt x="19" y="91"/>
                    <a:pt x="19" y="91"/>
                    <a:pt x="19" y="91"/>
                  </a:cubicBezTo>
                  <a:cubicBezTo>
                    <a:pt x="13" y="85"/>
                    <a:pt x="9" y="78"/>
                    <a:pt x="5" y="70"/>
                  </a:cubicBezTo>
                  <a:cubicBezTo>
                    <a:pt x="2" y="62"/>
                    <a:pt x="0" y="54"/>
                    <a:pt x="1" y="45"/>
                  </a:cubicBezTo>
                  <a:cubicBezTo>
                    <a:pt x="1" y="36"/>
                    <a:pt x="3" y="28"/>
                    <a:pt x="6" y="20"/>
                  </a:cubicBezTo>
                  <a:close/>
                  <a:moveTo>
                    <a:pt x="61" y="50"/>
                  </a:moveTo>
                  <a:cubicBezTo>
                    <a:pt x="63" y="51"/>
                    <a:pt x="65" y="48"/>
                    <a:pt x="65" y="46"/>
                  </a:cubicBezTo>
                  <a:cubicBezTo>
                    <a:pt x="65" y="43"/>
                    <a:pt x="63" y="41"/>
                    <a:pt x="61" y="41"/>
                  </a:cubicBezTo>
                  <a:cubicBezTo>
                    <a:pt x="58" y="41"/>
                    <a:pt x="56" y="43"/>
                    <a:pt x="56" y="46"/>
                  </a:cubicBezTo>
                  <a:cubicBezTo>
                    <a:pt x="56" y="48"/>
                    <a:pt x="58" y="50"/>
                    <a:pt x="61" y="5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BC845B2C-E453-4190-A3EC-6E17088B13C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3" y="1718"/>
              <a:ext cx="78" cy="77"/>
            </a:xfrm>
            <a:custGeom>
              <a:avLst/>
              <a:gdLst>
                <a:gd name="T0" fmla="*/ 48 w 78"/>
                <a:gd name="T1" fmla="*/ 19 h 77"/>
                <a:gd name="T2" fmla="*/ 50 w 78"/>
                <a:gd name="T3" fmla="*/ 0 h 77"/>
                <a:gd name="T4" fmla="*/ 15 w 78"/>
                <a:gd name="T5" fmla="*/ 0 h 77"/>
                <a:gd name="T6" fmla="*/ 2 w 78"/>
                <a:gd name="T7" fmla="*/ 14 h 77"/>
                <a:gd name="T8" fmla="*/ 0 w 78"/>
                <a:gd name="T9" fmla="*/ 57 h 77"/>
                <a:gd name="T10" fmla="*/ 30 w 78"/>
                <a:gd name="T11" fmla="*/ 57 h 77"/>
                <a:gd name="T12" fmla="*/ 29 w 78"/>
                <a:gd name="T13" fmla="*/ 76 h 77"/>
                <a:gd name="T14" fmla="*/ 77 w 78"/>
                <a:gd name="T15" fmla="*/ 77 h 77"/>
                <a:gd name="T16" fmla="*/ 78 w 78"/>
                <a:gd name="T17" fmla="*/ 19 h 77"/>
                <a:gd name="T18" fmla="*/ 48 w 78"/>
                <a:gd name="T19" fmla="*/ 19 h 77"/>
                <a:gd name="T20" fmla="*/ 15 w 78"/>
                <a:gd name="T21" fmla="*/ 7 h 77"/>
                <a:gd name="T22" fmla="*/ 15 w 78"/>
                <a:gd name="T23" fmla="*/ 14 h 77"/>
                <a:gd name="T24" fmla="*/ 8 w 78"/>
                <a:gd name="T25" fmla="*/ 14 h 77"/>
                <a:gd name="T26" fmla="*/ 15 w 78"/>
                <a:gd name="T27" fmla="*/ 7 h 77"/>
                <a:gd name="T28" fmla="*/ 5 w 78"/>
                <a:gd name="T29" fmla="*/ 52 h 77"/>
                <a:gd name="T30" fmla="*/ 5 w 78"/>
                <a:gd name="T31" fmla="*/ 19 h 77"/>
                <a:gd name="T32" fmla="*/ 20 w 78"/>
                <a:gd name="T33" fmla="*/ 19 h 77"/>
                <a:gd name="T34" fmla="*/ 20 w 78"/>
                <a:gd name="T35" fmla="*/ 5 h 77"/>
                <a:gd name="T36" fmla="*/ 45 w 78"/>
                <a:gd name="T37" fmla="*/ 5 h 77"/>
                <a:gd name="T38" fmla="*/ 45 w 78"/>
                <a:gd name="T39" fmla="*/ 19 h 77"/>
                <a:gd name="T40" fmla="*/ 30 w 78"/>
                <a:gd name="T41" fmla="*/ 33 h 77"/>
                <a:gd name="T42" fmla="*/ 30 w 78"/>
                <a:gd name="T43" fmla="*/ 52 h 77"/>
                <a:gd name="T44" fmla="*/ 5 w 78"/>
                <a:gd name="T45" fmla="*/ 52 h 77"/>
                <a:gd name="T46" fmla="*/ 43 w 78"/>
                <a:gd name="T47" fmla="*/ 25 h 77"/>
                <a:gd name="T48" fmla="*/ 43 w 78"/>
                <a:gd name="T49" fmla="*/ 34 h 77"/>
                <a:gd name="T50" fmla="*/ 36 w 78"/>
                <a:gd name="T51" fmla="*/ 33 h 77"/>
                <a:gd name="T52" fmla="*/ 43 w 78"/>
                <a:gd name="T53" fmla="*/ 25 h 77"/>
                <a:gd name="T54" fmla="*/ 72 w 78"/>
                <a:gd name="T55" fmla="*/ 72 h 77"/>
                <a:gd name="T56" fmla="*/ 34 w 78"/>
                <a:gd name="T57" fmla="*/ 71 h 77"/>
                <a:gd name="T58" fmla="*/ 35 w 78"/>
                <a:gd name="T59" fmla="*/ 38 h 77"/>
                <a:gd name="T60" fmla="*/ 48 w 78"/>
                <a:gd name="T61" fmla="*/ 38 h 77"/>
                <a:gd name="T62" fmla="*/ 48 w 78"/>
                <a:gd name="T63" fmla="*/ 24 h 77"/>
                <a:gd name="T64" fmla="*/ 73 w 78"/>
                <a:gd name="T65" fmla="*/ 24 h 77"/>
                <a:gd name="T66" fmla="*/ 72 w 78"/>
                <a:gd name="T67" fmla="*/ 72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78" h="77">
                  <a:moveTo>
                    <a:pt x="48" y="19"/>
                  </a:moveTo>
                  <a:lnTo>
                    <a:pt x="50" y="0"/>
                  </a:lnTo>
                  <a:lnTo>
                    <a:pt x="15" y="0"/>
                  </a:lnTo>
                  <a:lnTo>
                    <a:pt x="2" y="14"/>
                  </a:lnTo>
                  <a:lnTo>
                    <a:pt x="0" y="57"/>
                  </a:lnTo>
                  <a:lnTo>
                    <a:pt x="30" y="57"/>
                  </a:lnTo>
                  <a:lnTo>
                    <a:pt x="29" y="76"/>
                  </a:lnTo>
                  <a:lnTo>
                    <a:pt x="77" y="77"/>
                  </a:lnTo>
                  <a:lnTo>
                    <a:pt x="78" y="19"/>
                  </a:lnTo>
                  <a:lnTo>
                    <a:pt x="48" y="19"/>
                  </a:lnTo>
                  <a:close/>
                  <a:moveTo>
                    <a:pt x="15" y="7"/>
                  </a:moveTo>
                  <a:lnTo>
                    <a:pt x="15" y="14"/>
                  </a:lnTo>
                  <a:lnTo>
                    <a:pt x="8" y="14"/>
                  </a:lnTo>
                  <a:lnTo>
                    <a:pt x="15" y="7"/>
                  </a:lnTo>
                  <a:close/>
                  <a:moveTo>
                    <a:pt x="5" y="52"/>
                  </a:moveTo>
                  <a:lnTo>
                    <a:pt x="5" y="19"/>
                  </a:lnTo>
                  <a:lnTo>
                    <a:pt x="20" y="19"/>
                  </a:lnTo>
                  <a:lnTo>
                    <a:pt x="20" y="5"/>
                  </a:lnTo>
                  <a:lnTo>
                    <a:pt x="45" y="5"/>
                  </a:lnTo>
                  <a:lnTo>
                    <a:pt x="45" y="19"/>
                  </a:lnTo>
                  <a:lnTo>
                    <a:pt x="30" y="33"/>
                  </a:lnTo>
                  <a:lnTo>
                    <a:pt x="30" y="52"/>
                  </a:lnTo>
                  <a:lnTo>
                    <a:pt x="5" y="52"/>
                  </a:lnTo>
                  <a:close/>
                  <a:moveTo>
                    <a:pt x="43" y="25"/>
                  </a:moveTo>
                  <a:lnTo>
                    <a:pt x="43" y="34"/>
                  </a:lnTo>
                  <a:lnTo>
                    <a:pt x="36" y="33"/>
                  </a:lnTo>
                  <a:lnTo>
                    <a:pt x="43" y="25"/>
                  </a:lnTo>
                  <a:close/>
                  <a:moveTo>
                    <a:pt x="72" y="72"/>
                  </a:moveTo>
                  <a:lnTo>
                    <a:pt x="34" y="71"/>
                  </a:lnTo>
                  <a:lnTo>
                    <a:pt x="35" y="38"/>
                  </a:lnTo>
                  <a:lnTo>
                    <a:pt x="48" y="38"/>
                  </a:lnTo>
                  <a:lnTo>
                    <a:pt x="48" y="24"/>
                  </a:lnTo>
                  <a:lnTo>
                    <a:pt x="73" y="24"/>
                  </a:lnTo>
                  <a:lnTo>
                    <a:pt x="72" y="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F4209E4C-2D20-40D0-BA0C-49A3171D4AE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54" y="2273"/>
              <a:ext cx="125" cy="107"/>
            </a:xfrm>
            <a:custGeom>
              <a:avLst/>
              <a:gdLst>
                <a:gd name="T0" fmla="*/ 76 w 102"/>
                <a:gd name="T1" fmla="*/ 1 h 87"/>
                <a:gd name="T2" fmla="*/ 7 w 102"/>
                <a:gd name="T3" fmla="*/ 21 h 87"/>
                <a:gd name="T4" fmla="*/ 1 w 102"/>
                <a:gd name="T5" fmla="*/ 32 h 87"/>
                <a:gd name="T6" fmla="*/ 15 w 102"/>
                <a:gd name="T7" fmla="*/ 80 h 87"/>
                <a:gd name="T8" fmla="*/ 26 w 102"/>
                <a:gd name="T9" fmla="*/ 86 h 87"/>
                <a:gd name="T10" fmla="*/ 95 w 102"/>
                <a:gd name="T11" fmla="*/ 65 h 87"/>
                <a:gd name="T12" fmla="*/ 101 w 102"/>
                <a:gd name="T13" fmla="*/ 55 h 87"/>
                <a:gd name="T14" fmla="*/ 87 w 102"/>
                <a:gd name="T15" fmla="*/ 7 h 87"/>
                <a:gd name="T16" fmla="*/ 76 w 102"/>
                <a:gd name="T17" fmla="*/ 1 h 87"/>
                <a:gd name="T18" fmla="*/ 8 w 102"/>
                <a:gd name="T19" fmla="*/ 27 h 87"/>
                <a:gd name="T20" fmla="*/ 78 w 102"/>
                <a:gd name="T21" fmla="*/ 6 h 87"/>
                <a:gd name="T22" fmla="*/ 81 w 102"/>
                <a:gd name="T23" fmla="*/ 8 h 87"/>
                <a:gd name="T24" fmla="*/ 84 w 102"/>
                <a:gd name="T25" fmla="*/ 16 h 87"/>
                <a:gd name="T26" fmla="*/ 9 w 102"/>
                <a:gd name="T27" fmla="*/ 38 h 87"/>
                <a:gd name="T28" fmla="*/ 7 w 102"/>
                <a:gd name="T29" fmla="*/ 30 h 87"/>
                <a:gd name="T30" fmla="*/ 8 w 102"/>
                <a:gd name="T31" fmla="*/ 27 h 87"/>
                <a:gd name="T32" fmla="*/ 94 w 102"/>
                <a:gd name="T33" fmla="*/ 60 h 87"/>
                <a:gd name="T34" fmla="*/ 24 w 102"/>
                <a:gd name="T35" fmla="*/ 80 h 87"/>
                <a:gd name="T36" fmla="*/ 21 w 102"/>
                <a:gd name="T37" fmla="*/ 78 h 87"/>
                <a:gd name="T38" fmla="*/ 14 w 102"/>
                <a:gd name="T39" fmla="*/ 54 h 87"/>
                <a:gd name="T40" fmla="*/ 88 w 102"/>
                <a:gd name="T41" fmla="*/ 32 h 87"/>
                <a:gd name="T42" fmla="*/ 95 w 102"/>
                <a:gd name="T43" fmla="*/ 56 h 87"/>
                <a:gd name="T44" fmla="*/ 94 w 102"/>
                <a:gd name="T45" fmla="*/ 60 h 87"/>
                <a:gd name="T46" fmla="*/ 22 w 102"/>
                <a:gd name="T47" fmla="*/ 63 h 87"/>
                <a:gd name="T48" fmla="*/ 27 w 102"/>
                <a:gd name="T49" fmla="*/ 62 h 87"/>
                <a:gd name="T50" fmla="*/ 31 w 102"/>
                <a:gd name="T51" fmla="*/ 73 h 87"/>
                <a:gd name="T52" fmla="*/ 25 w 102"/>
                <a:gd name="T53" fmla="*/ 74 h 87"/>
                <a:gd name="T54" fmla="*/ 22 w 102"/>
                <a:gd name="T55" fmla="*/ 63 h 87"/>
                <a:gd name="T56" fmla="*/ 33 w 102"/>
                <a:gd name="T57" fmla="*/ 60 h 87"/>
                <a:gd name="T58" fmla="*/ 38 w 102"/>
                <a:gd name="T59" fmla="*/ 59 h 87"/>
                <a:gd name="T60" fmla="*/ 41 w 102"/>
                <a:gd name="T61" fmla="*/ 69 h 87"/>
                <a:gd name="T62" fmla="*/ 36 w 102"/>
                <a:gd name="T63" fmla="*/ 71 h 87"/>
                <a:gd name="T64" fmla="*/ 33 w 102"/>
                <a:gd name="T65" fmla="*/ 60 h 87"/>
                <a:gd name="T66" fmla="*/ 43 w 102"/>
                <a:gd name="T67" fmla="*/ 57 h 87"/>
                <a:gd name="T68" fmla="*/ 49 w 102"/>
                <a:gd name="T69" fmla="*/ 56 h 87"/>
                <a:gd name="T70" fmla="*/ 52 w 102"/>
                <a:gd name="T71" fmla="*/ 66 h 87"/>
                <a:gd name="T72" fmla="*/ 47 w 102"/>
                <a:gd name="T73" fmla="*/ 68 h 87"/>
                <a:gd name="T74" fmla="*/ 43 w 102"/>
                <a:gd name="T75" fmla="*/ 5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02" h="87">
                  <a:moveTo>
                    <a:pt x="76" y="1"/>
                  </a:moveTo>
                  <a:cubicBezTo>
                    <a:pt x="7" y="21"/>
                    <a:pt x="7" y="21"/>
                    <a:pt x="7" y="21"/>
                  </a:cubicBezTo>
                  <a:cubicBezTo>
                    <a:pt x="2" y="23"/>
                    <a:pt x="0" y="27"/>
                    <a:pt x="1" y="32"/>
                  </a:cubicBezTo>
                  <a:cubicBezTo>
                    <a:pt x="15" y="80"/>
                    <a:pt x="15" y="80"/>
                    <a:pt x="15" y="80"/>
                  </a:cubicBezTo>
                  <a:cubicBezTo>
                    <a:pt x="17" y="84"/>
                    <a:pt x="21" y="87"/>
                    <a:pt x="26" y="86"/>
                  </a:cubicBezTo>
                  <a:cubicBezTo>
                    <a:pt x="95" y="65"/>
                    <a:pt x="95" y="65"/>
                    <a:pt x="95" y="65"/>
                  </a:cubicBezTo>
                  <a:cubicBezTo>
                    <a:pt x="100" y="64"/>
                    <a:pt x="102" y="59"/>
                    <a:pt x="101" y="55"/>
                  </a:cubicBezTo>
                  <a:cubicBezTo>
                    <a:pt x="87" y="7"/>
                    <a:pt x="87" y="7"/>
                    <a:pt x="87" y="7"/>
                  </a:cubicBezTo>
                  <a:cubicBezTo>
                    <a:pt x="85" y="2"/>
                    <a:pt x="81" y="0"/>
                    <a:pt x="76" y="1"/>
                  </a:cubicBezTo>
                  <a:close/>
                  <a:moveTo>
                    <a:pt x="8" y="27"/>
                  </a:moveTo>
                  <a:cubicBezTo>
                    <a:pt x="78" y="6"/>
                    <a:pt x="78" y="6"/>
                    <a:pt x="78" y="6"/>
                  </a:cubicBezTo>
                  <a:cubicBezTo>
                    <a:pt x="79" y="6"/>
                    <a:pt x="81" y="7"/>
                    <a:pt x="81" y="8"/>
                  </a:cubicBezTo>
                  <a:cubicBezTo>
                    <a:pt x="84" y="16"/>
                    <a:pt x="84" y="16"/>
                    <a:pt x="84" y="16"/>
                  </a:cubicBezTo>
                  <a:cubicBezTo>
                    <a:pt x="9" y="38"/>
                    <a:pt x="9" y="38"/>
                    <a:pt x="9" y="38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6" y="29"/>
                    <a:pt x="7" y="27"/>
                    <a:pt x="8" y="27"/>
                  </a:cubicBezTo>
                  <a:close/>
                  <a:moveTo>
                    <a:pt x="94" y="60"/>
                  </a:moveTo>
                  <a:cubicBezTo>
                    <a:pt x="24" y="80"/>
                    <a:pt x="24" y="80"/>
                    <a:pt x="24" y="80"/>
                  </a:cubicBezTo>
                  <a:cubicBezTo>
                    <a:pt x="23" y="81"/>
                    <a:pt x="21" y="80"/>
                    <a:pt x="21" y="78"/>
                  </a:cubicBezTo>
                  <a:cubicBezTo>
                    <a:pt x="14" y="54"/>
                    <a:pt x="14" y="54"/>
                    <a:pt x="14" y="54"/>
                  </a:cubicBezTo>
                  <a:cubicBezTo>
                    <a:pt x="88" y="32"/>
                    <a:pt x="88" y="32"/>
                    <a:pt x="88" y="32"/>
                  </a:cubicBezTo>
                  <a:cubicBezTo>
                    <a:pt x="95" y="56"/>
                    <a:pt x="95" y="56"/>
                    <a:pt x="95" y="56"/>
                  </a:cubicBezTo>
                  <a:cubicBezTo>
                    <a:pt x="96" y="58"/>
                    <a:pt x="95" y="59"/>
                    <a:pt x="94" y="60"/>
                  </a:cubicBezTo>
                  <a:close/>
                  <a:moveTo>
                    <a:pt x="22" y="63"/>
                  </a:moveTo>
                  <a:cubicBezTo>
                    <a:pt x="27" y="62"/>
                    <a:pt x="27" y="62"/>
                    <a:pt x="27" y="62"/>
                  </a:cubicBezTo>
                  <a:cubicBezTo>
                    <a:pt x="31" y="73"/>
                    <a:pt x="31" y="73"/>
                    <a:pt x="31" y="73"/>
                  </a:cubicBezTo>
                  <a:cubicBezTo>
                    <a:pt x="25" y="74"/>
                    <a:pt x="25" y="74"/>
                    <a:pt x="25" y="74"/>
                  </a:cubicBezTo>
                  <a:lnTo>
                    <a:pt x="22" y="63"/>
                  </a:lnTo>
                  <a:close/>
                  <a:moveTo>
                    <a:pt x="33" y="60"/>
                  </a:moveTo>
                  <a:cubicBezTo>
                    <a:pt x="38" y="59"/>
                    <a:pt x="38" y="59"/>
                    <a:pt x="38" y="59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36" y="71"/>
                    <a:pt x="36" y="71"/>
                    <a:pt x="36" y="71"/>
                  </a:cubicBezTo>
                  <a:lnTo>
                    <a:pt x="33" y="60"/>
                  </a:lnTo>
                  <a:close/>
                  <a:moveTo>
                    <a:pt x="43" y="57"/>
                  </a:moveTo>
                  <a:cubicBezTo>
                    <a:pt x="49" y="56"/>
                    <a:pt x="49" y="56"/>
                    <a:pt x="49" y="56"/>
                  </a:cubicBezTo>
                  <a:cubicBezTo>
                    <a:pt x="52" y="66"/>
                    <a:pt x="52" y="66"/>
                    <a:pt x="52" y="66"/>
                  </a:cubicBezTo>
                  <a:cubicBezTo>
                    <a:pt x="47" y="68"/>
                    <a:pt x="47" y="68"/>
                    <a:pt x="47" y="68"/>
                  </a:cubicBezTo>
                  <a:lnTo>
                    <a:pt x="43" y="5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7BC75D90-B076-46D3-A1B9-D19EAC93709E}"/>
                </a:ext>
              </a:extLst>
            </p:cNvPr>
            <p:cNvSpPr>
              <a:spLocks/>
            </p:cNvSpPr>
            <p:nvPr/>
          </p:nvSpPr>
          <p:spPr bwMode="auto">
            <a:xfrm>
              <a:off x="4401" y="1495"/>
              <a:ext cx="113" cy="118"/>
            </a:xfrm>
            <a:custGeom>
              <a:avLst/>
              <a:gdLst>
                <a:gd name="T0" fmla="*/ 65 w 92"/>
                <a:gd name="T1" fmla="*/ 96 h 96"/>
                <a:gd name="T2" fmla="*/ 36 w 92"/>
                <a:gd name="T3" fmla="*/ 49 h 96"/>
                <a:gd name="T4" fmla="*/ 36 w 92"/>
                <a:gd name="T5" fmla="*/ 72 h 96"/>
                <a:gd name="T6" fmla="*/ 0 w 92"/>
                <a:gd name="T7" fmla="*/ 36 h 96"/>
                <a:gd name="T8" fmla="*/ 36 w 92"/>
                <a:gd name="T9" fmla="*/ 0 h 96"/>
                <a:gd name="T10" fmla="*/ 36 w 92"/>
                <a:gd name="T11" fmla="*/ 24 h 96"/>
                <a:gd name="T12" fmla="*/ 65 w 92"/>
                <a:gd name="T13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2" h="96">
                  <a:moveTo>
                    <a:pt x="65" y="96"/>
                  </a:moveTo>
                  <a:cubicBezTo>
                    <a:pt x="76" y="77"/>
                    <a:pt x="78" y="48"/>
                    <a:pt x="36" y="49"/>
                  </a:cubicBezTo>
                  <a:cubicBezTo>
                    <a:pt x="36" y="72"/>
                    <a:pt x="36" y="72"/>
                    <a:pt x="36" y="72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6" y="24"/>
                    <a:pt x="36" y="24"/>
                    <a:pt x="36" y="24"/>
                  </a:cubicBezTo>
                  <a:cubicBezTo>
                    <a:pt x="86" y="22"/>
                    <a:pt x="92" y="68"/>
                    <a:pt x="65" y="9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EF866FCE-9FF1-4EC6-A72D-6523C330030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67" y="1585"/>
              <a:ext cx="106" cy="75"/>
            </a:xfrm>
            <a:custGeom>
              <a:avLst/>
              <a:gdLst>
                <a:gd name="T0" fmla="*/ 70 w 86"/>
                <a:gd name="T1" fmla="*/ 58 h 61"/>
                <a:gd name="T2" fmla="*/ 75 w 86"/>
                <a:gd name="T3" fmla="*/ 49 h 61"/>
                <a:gd name="T4" fmla="*/ 80 w 86"/>
                <a:gd name="T5" fmla="*/ 41 h 61"/>
                <a:gd name="T6" fmla="*/ 85 w 86"/>
                <a:gd name="T7" fmla="*/ 31 h 61"/>
                <a:gd name="T8" fmla="*/ 83 w 86"/>
                <a:gd name="T9" fmla="*/ 24 h 61"/>
                <a:gd name="T10" fmla="*/ 65 w 86"/>
                <a:gd name="T11" fmla="*/ 9 h 61"/>
                <a:gd name="T12" fmla="*/ 58 w 86"/>
                <a:gd name="T13" fmla="*/ 9 h 61"/>
                <a:gd name="T14" fmla="*/ 50 w 86"/>
                <a:gd name="T15" fmla="*/ 17 h 61"/>
                <a:gd name="T16" fmla="*/ 49 w 86"/>
                <a:gd name="T17" fmla="*/ 18 h 61"/>
                <a:gd name="T18" fmla="*/ 17 w 86"/>
                <a:gd name="T19" fmla="*/ 0 h 61"/>
                <a:gd name="T20" fmla="*/ 0 w 86"/>
                <a:gd name="T21" fmla="*/ 3 h 61"/>
                <a:gd name="T22" fmla="*/ 4 w 86"/>
                <a:gd name="T23" fmla="*/ 16 h 61"/>
                <a:gd name="T24" fmla="*/ 9 w 86"/>
                <a:gd name="T25" fmla="*/ 15 h 61"/>
                <a:gd name="T26" fmla="*/ 11 w 86"/>
                <a:gd name="T27" fmla="*/ 24 h 61"/>
                <a:gd name="T28" fmla="*/ 20 w 86"/>
                <a:gd name="T29" fmla="*/ 21 h 61"/>
                <a:gd name="T30" fmla="*/ 23 w 86"/>
                <a:gd name="T31" fmla="*/ 30 h 61"/>
                <a:gd name="T32" fmla="*/ 32 w 86"/>
                <a:gd name="T33" fmla="*/ 27 h 61"/>
                <a:gd name="T34" fmla="*/ 35 w 86"/>
                <a:gd name="T35" fmla="*/ 36 h 61"/>
                <a:gd name="T36" fmla="*/ 39 w 86"/>
                <a:gd name="T37" fmla="*/ 35 h 61"/>
                <a:gd name="T38" fmla="*/ 39 w 86"/>
                <a:gd name="T39" fmla="*/ 36 h 61"/>
                <a:gd name="T40" fmla="*/ 37 w 86"/>
                <a:gd name="T41" fmla="*/ 47 h 61"/>
                <a:gd name="T42" fmla="*/ 41 w 86"/>
                <a:gd name="T43" fmla="*/ 53 h 61"/>
                <a:gd name="T44" fmla="*/ 64 w 86"/>
                <a:gd name="T45" fmla="*/ 60 h 61"/>
                <a:gd name="T46" fmla="*/ 70 w 86"/>
                <a:gd name="T47" fmla="*/ 58 h 61"/>
                <a:gd name="T48" fmla="*/ 15 w 86"/>
                <a:gd name="T49" fmla="*/ 10 h 61"/>
                <a:gd name="T50" fmla="*/ 18 w 86"/>
                <a:gd name="T51" fmla="*/ 6 h 61"/>
                <a:gd name="T52" fmla="*/ 46 w 86"/>
                <a:gd name="T53" fmla="*/ 21 h 61"/>
                <a:gd name="T54" fmla="*/ 43 w 86"/>
                <a:gd name="T55" fmla="*/ 25 h 61"/>
                <a:gd name="T56" fmla="*/ 15 w 86"/>
                <a:gd name="T57" fmla="*/ 10 h 61"/>
                <a:gd name="T58" fmla="*/ 61 w 86"/>
                <a:gd name="T59" fmla="*/ 54 h 61"/>
                <a:gd name="T60" fmla="*/ 57 w 86"/>
                <a:gd name="T61" fmla="*/ 52 h 61"/>
                <a:gd name="T62" fmla="*/ 56 w 86"/>
                <a:gd name="T63" fmla="*/ 49 h 61"/>
                <a:gd name="T64" fmla="*/ 69 w 86"/>
                <a:gd name="T65" fmla="*/ 24 h 61"/>
                <a:gd name="T66" fmla="*/ 72 w 86"/>
                <a:gd name="T67" fmla="*/ 23 h 61"/>
                <a:gd name="T68" fmla="*/ 77 w 86"/>
                <a:gd name="T69" fmla="*/ 26 h 61"/>
                <a:gd name="T70" fmla="*/ 77 w 86"/>
                <a:gd name="T71" fmla="*/ 29 h 61"/>
                <a:gd name="T72" fmla="*/ 64 w 86"/>
                <a:gd name="T73" fmla="*/ 53 h 61"/>
                <a:gd name="T74" fmla="*/ 61 w 86"/>
                <a:gd name="T75" fmla="*/ 54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6" h="61">
                  <a:moveTo>
                    <a:pt x="70" y="58"/>
                  </a:moveTo>
                  <a:cubicBezTo>
                    <a:pt x="75" y="49"/>
                    <a:pt x="75" y="49"/>
                    <a:pt x="75" y="49"/>
                  </a:cubicBezTo>
                  <a:cubicBezTo>
                    <a:pt x="77" y="46"/>
                    <a:pt x="79" y="43"/>
                    <a:pt x="80" y="41"/>
                  </a:cubicBezTo>
                  <a:cubicBezTo>
                    <a:pt x="85" y="31"/>
                    <a:pt x="85" y="31"/>
                    <a:pt x="85" y="31"/>
                  </a:cubicBezTo>
                  <a:cubicBezTo>
                    <a:pt x="86" y="29"/>
                    <a:pt x="85" y="26"/>
                    <a:pt x="83" y="24"/>
                  </a:cubicBezTo>
                  <a:cubicBezTo>
                    <a:pt x="65" y="9"/>
                    <a:pt x="65" y="9"/>
                    <a:pt x="65" y="9"/>
                  </a:cubicBezTo>
                  <a:cubicBezTo>
                    <a:pt x="63" y="7"/>
                    <a:pt x="60" y="7"/>
                    <a:pt x="58" y="9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7"/>
                    <a:pt x="49" y="17"/>
                    <a:pt x="49" y="18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32" y="27"/>
                    <a:pt x="32" y="27"/>
                    <a:pt x="32" y="27"/>
                  </a:cubicBezTo>
                  <a:cubicBezTo>
                    <a:pt x="35" y="36"/>
                    <a:pt x="35" y="36"/>
                    <a:pt x="35" y="36"/>
                  </a:cubicBezTo>
                  <a:cubicBezTo>
                    <a:pt x="39" y="35"/>
                    <a:pt x="39" y="35"/>
                    <a:pt x="39" y="35"/>
                  </a:cubicBezTo>
                  <a:cubicBezTo>
                    <a:pt x="39" y="35"/>
                    <a:pt x="39" y="36"/>
                    <a:pt x="39" y="36"/>
                  </a:cubicBezTo>
                  <a:cubicBezTo>
                    <a:pt x="37" y="47"/>
                    <a:pt x="37" y="47"/>
                    <a:pt x="37" y="47"/>
                  </a:cubicBezTo>
                  <a:cubicBezTo>
                    <a:pt x="37" y="50"/>
                    <a:pt x="38" y="53"/>
                    <a:pt x="41" y="53"/>
                  </a:cubicBezTo>
                  <a:cubicBezTo>
                    <a:pt x="64" y="60"/>
                    <a:pt x="64" y="60"/>
                    <a:pt x="64" y="60"/>
                  </a:cubicBezTo>
                  <a:cubicBezTo>
                    <a:pt x="66" y="61"/>
                    <a:pt x="69" y="60"/>
                    <a:pt x="70" y="58"/>
                  </a:cubicBezTo>
                  <a:close/>
                  <a:moveTo>
                    <a:pt x="15" y="10"/>
                  </a:moveTo>
                  <a:cubicBezTo>
                    <a:pt x="18" y="6"/>
                    <a:pt x="18" y="6"/>
                    <a:pt x="18" y="6"/>
                  </a:cubicBezTo>
                  <a:cubicBezTo>
                    <a:pt x="46" y="21"/>
                    <a:pt x="46" y="21"/>
                    <a:pt x="46" y="21"/>
                  </a:cubicBezTo>
                  <a:cubicBezTo>
                    <a:pt x="43" y="25"/>
                    <a:pt x="43" y="25"/>
                    <a:pt x="43" y="25"/>
                  </a:cubicBezTo>
                  <a:lnTo>
                    <a:pt x="15" y="10"/>
                  </a:lnTo>
                  <a:close/>
                  <a:moveTo>
                    <a:pt x="61" y="54"/>
                  </a:moveTo>
                  <a:cubicBezTo>
                    <a:pt x="57" y="52"/>
                    <a:pt x="57" y="52"/>
                    <a:pt x="57" y="52"/>
                  </a:cubicBezTo>
                  <a:cubicBezTo>
                    <a:pt x="56" y="51"/>
                    <a:pt x="55" y="50"/>
                    <a:pt x="56" y="49"/>
                  </a:cubicBezTo>
                  <a:cubicBezTo>
                    <a:pt x="69" y="24"/>
                    <a:pt x="69" y="24"/>
                    <a:pt x="69" y="24"/>
                  </a:cubicBezTo>
                  <a:cubicBezTo>
                    <a:pt x="70" y="23"/>
                    <a:pt x="71" y="23"/>
                    <a:pt x="72" y="23"/>
                  </a:cubicBezTo>
                  <a:cubicBezTo>
                    <a:pt x="77" y="26"/>
                    <a:pt x="77" y="26"/>
                    <a:pt x="77" y="26"/>
                  </a:cubicBezTo>
                  <a:cubicBezTo>
                    <a:pt x="78" y="26"/>
                    <a:pt x="78" y="28"/>
                    <a:pt x="77" y="29"/>
                  </a:cubicBezTo>
                  <a:cubicBezTo>
                    <a:pt x="64" y="53"/>
                    <a:pt x="64" y="53"/>
                    <a:pt x="64" y="53"/>
                  </a:cubicBezTo>
                  <a:cubicBezTo>
                    <a:pt x="64" y="54"/>
                    <a:pt x="62" y="55"/>
                    <a:pt x="61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F034F962-7D50-489F-A756-C6F215B1B7A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94" y="2208"/>
              <a:ext cx="84" cy="74"/>
            </a:xfrm>
            <a:custGeom>
              <a:avLst/>
              <a:gdLst>
                <a:gd name="T0" fmla="*/ 56 w 69"/>
                <a:gd name="T1" fmla="*/ 0 h 60"/>
                <a:gd name="T2" fmla="*/ 13 w 69"/>
                <a:gd name="T3" fmla="*/ 0 h 60"/>
                <a:gd name="T4" fmla="*/ 0 w 69"/>
                <a:gd name="T5" fmla="*/ 13 h 60"/>
                <a:gd name="T6" fmla="*/ 0 w 69"/>
                <a:gd name="T7" fmla="*/ 58 h 60"/>
                <a:gd name="T8" fmla="*/ 2 w 69"/>
                <a:gd name="T9" fmla="*/ 60 h 60"/>
                <a:gd name="T10" fmla="*/ 66 w 69"/>
                <a:gd name="T11" fmla="*/ 60 h 60"/>
                <a:gd name="T12" fmla="*/ 69 w 69"/>
                <a:gd name="T13" fmla="*/ 58 h 60"/>
                <a:gd name="T14" fmla="*/ 69 w 69"/>
                <a:gd name="T15" fmla="*/ 13 h 60"/>
                <a:gd name="T16" fmla="*/ 56 w 69"/>
                <a:gd name="T17" fmla="*/ 0 h 60"/>
                <a:gd name="T18" fmla="*/ 34 w 69"/>
                <a:gd name="T19" fmla="*/ 51 h 60"/>
                <a:gd name="T20" fmla="*/ 13 w 69"/>
                <a:gd name="T21" fmla="*/ 34 h 60"/>
                <a:gd name="T22" fmla="*/ 26 w 69"/>
                <a:gd name="T23" fmla="*/ 34 h 60"/>
                <a:gd name="T24" fmla="*/ 26 w 69"/>
                <a:gd name="T25" fmla="*/ 21 h 60"/>
                <a:gd name="T26" fmla="*/ 43 w 69"/>
                <a:gd name="T27" fmla="*/ 21 h 60"/>
                <a:gd name="T28" fmla="*/ 43 w 69"/>
                <a:gd name="T29" fmla="*/ 34 h 60"/>
                <a:gd name="T30" fmla="*/ 56 w 69"/>
                <a:gd name="T31" fmla="*/ 34 h 60"/>
                <a:gd name="T32" fmla="*/ 34 w 69"/>
                <a:gd name="T33" fmla="*/ 51 h 60"/>
                <a:gd name="T34" fmla="*/ 10 w 69"/>
                <a:gd name="T35" fmla="*/ 8 h 60"/>
                <a:gd name="T36" fmla="*/ 15 w 69"/>
                <a:gd name="T37" fmla="*/ 4 h 60"/>
                <a:gd name="T38" fmla="*/ 54 w 69"/>
                <a:gd name="T39" fmla="*/ 4 h 60"/>
                <a:gd name="T40" fmla="*/ 58 w 69"/>
                <a:gd name="T41" fmla="*/ 8 h 60"/>
                <a:gd name="T42" fmla="*/ 10 w 69"/>
                <a:gd name="T43" fmla="*/ 8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9" h="60">
                  <a:moveTo>
                    <a:pt x="56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59"/>
                    <a:pt x="1" y="60"/>
                    <a:pt x="2" y="60"/>
                  </a:cubicBezTo>
                  <a:cubicBezTo>
                    <a:pt x="66" y="60"/>
                    <a:pt x="66" y="60"/>
                    <a:pt x="66" y="60"/>
                  </a:cubicBezTo>
                  <a:cubicBezTo>
                    <a:pt x="68" y="60"/>
                    <a:pt x="69" y="59"/>
                    <a:pt x="69" y="58"/>
                  </a:cubicBezTo>
                  <a:cubicBezTo>
                    <a:pt x="69" y="13"/>
                    <a:pt x="69" y="13"/>
                    <a:pt x="69" y="13"/>
                  </a:cubicBezTo>
                  <a:lnTo>
                    <a:pt x="56" y="0"/>
                  </a:lnTo>
                  <a:close/>
                  <a:moveTo>
                    <a:pt x="34" y="51"/>
                  </a:moveTo>
                  <a:cubicBezTo>
                    <a:pt x="13" y="34"/>
                    <a:pt x="13" y="34"/>
                    <a:pt x="13" y="34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6" y="21"/>
                    <a:pt x="26" y="21"/>
                    <a:pt x="26" y="21"/>
                  </a:cubicBezTo>
                  <a:cubicBezTo>
                    <a:pt x="43" y="21"/>
                    <a:pt x="43" y="21"/>
                    <a:pt x="43" y="21"/>
                  </a:cubicBezTo>
                  <a:cubicBezTo>
                    <a:pt x="43" y="34"/>
                    <a:pt x="43" y="34"/>
                    <a:pt x="43" y="34"/>
                  </a:cubicBezTo>
                  <a:cubicBezTo>
                    <a:pt x="56" y="34"/>
                    <a:pt x="56" y="34"/>
                    <a:pt x="56" y="34"/>
                  </a:cubicBezTo>
                  <a:lnTo>
                    <a:pt x="34" y="51"/>
                  </a:lnTo>
                  <a:close/>
                  <a:moveTo>
                    <a:pt x="10" y="8"/>
                  </a:moveTo>
                  <a:cubicBezTo>
                    <a:pt x="15" y="4"/>
                    <a:pt x="15" y="4"/>
                    <a:pt x="15" y="4"/>
                  </a:cubicBezTo>
                  <a:cubicBezTo>
                    <a:pt x="54" y="4"/>
                    <a:pt x="54" y="4"/>
                    <a:pt x="54" y="4"/>
                  </a:cubicBezTo>
                  <a:cubicBezTo>
                    <a:pt x="58" y="8"/>
                    <a:pt x="58" y="8"/>
                    <a:pt x="58" y="8"/>
                  </a:cubicBezTo>
                  <a:lnTo>
                    <a:pt x="10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7767D3E2-C963-48D1-9CF9-0C16A18C864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12" y="1391"/>
              <a:ext cx="70" cy="94"/>
            </a:xfrm>
            <a:custGeom>
              <a:avLst/>
              <a:gdLst>
                <a:gd name="T0" fmla="*/ 57 w 57"/>
                <a:gd name="T1" fmla="*/ 48 h 77"/>
                <a:gd name="T2" fmla="*/ 57 w 57"/>
                <a:gd name="T3" fmla="*/ 48 h 77"/>
                <a:gd name="T4" fmla="*/ 57 w 57"/>
                <a:gd name="T5" fmla="*/ 47 h 77"/>
                <a:gd name="T6" fmla="*/ 28 w 57"/>
                <a:gd name="T7" fmla="*/ 0 h 77"/>
                <a:gd name="T8" fmla="*/ 0 w 57"/>
                <a:gd name="T9" fmla="*/ 47 h 77"/>
                <a:gd name="T10" fmla="*/ 0 w 57"/>
                <a:gd name="T11" fmla="*/ 48 h 77"/>
                <a:gd name="T12" fmla="*/ 0 w 57"/>
                <a:gd name="T13" fmla="*/ 48 h 77"/>
                <a:gd name="T14" fmla="*/ 0 w 57"/>
                <a:gd name="T15" fmla="*/ 48 h 77"/>
                <a:gd name="T16" fmla="*/ 0 w 57"/>
                <a:gd name="T17" fmla="*/ 49 h 77"/>
                <a:gd name="T18" fmla="*/ 0 w 57"/>
                <a:gd name="T19" fmla="*/ 49 h 77"/>
                <a:gd name="T20" fmla="*/ 28 w 57"/>
                <a:gd name="T21" fmla="*/ 77 h 77"/>
                <a:gd name="T22" fmla="*/ 57 w 57"/>
                <a:gd name="T23" fmla="*/ 49 h 77"/>
                <a:gd name="T24" fmla="*/ 57 w 57"/>
                <a:gd name="T25" fmla="*/ 49 h 77"/>
                <a:gd name="T26" fmla="*/ 57 w 57"/>
                <a:gd name="T27" fmla="*/ 48 h 77"/>
                <a:gd name="T28" fmla="*/ 57 w 57"/>
                <a:gd name="T29" fmla="*/ 48 h 77"/>
                <a:gd name="T30" fmla="*/ 48 w 57"/>
                <a:gd name="T31" fmla="*/ 49 h 77"/>
                <a:gd name="T32" fmla="*/ 48 w 57"/>
                <a:gd name="T33" fmla="*/ 49 h 77"/>
                <a:gd name="T34" fmla="*/ 42 w 57"/>
                <a:gd name="T35" fmla="*/ 62 h 77"/>
                <a:gd name="T36" fmla="*/ 28 w 57"/>
                <a:gd name="T37" fmla="*/ 68 h 77"/>
                <a:gd name="T38" fmla="*/ 26 w 57"/>
                <a:gd name="T39" fmla="*/ 68 h 77"/>
                <a:gd name="T40" fmla="*/ 43 w 57"/>
                <a:gd name="T41" fmla="*/ 37 h 77"/>
                <a:gd name="T42" fmla="*/ 43 w 57"/>
                <a:gd name="T43" fmla="*/ 32 h 77"/>
                <a:gd name="T44" fmla="*/ 48 w 57"/>
                <a:gd name="T45" fmla="*/ 48 h 77"/>
                <a:gd name="T46" fmla="*/ 48 w 57"/>
                <a:gd name="T47" fmla="*/ 48 h 77"/>
                <a:gd name="T48" fmla="*/ 48 w 57"/>
                <a:gd name="T49" fmla="*/ 48 h 77"/>
                <a:gd name="T50" fmla="*/ 48 w 57"/>
                <a:gd name="T51" fmla="*/ 48 h 77"/>
                <a:gd name="T52" fmla="*/ 48 w 57"/>
                <a:gd name="T53" fmla="*/ 48 h 77"/>
                <a:gd name="T54" fmla="*/ 48 w 57"/>
                <a:gd name="T55" fmla="*/ 49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57" h="77">
                  <a:moveTo>
                    <a:pt x="57" y="48"/>
                  </a:moveTo>
                  <a:cubicBezTo>
                    <a:pt x="57" y="48"/>
                    <a:pt x="57" y="48"/>
                    <a:pt x="57" y="48"/>
                  </a:cubicBezTo>
                  <a:cubicBezTo>
                    <a:pt x="57" y="48"/>
                    <a:pt x="57" y="48"/>
                    <a:pt x="57" y="47"/>
                  </a:cubicBezTo>
                  <a:cubicBezTo>
                    <a:pt x="57" y="24"/>
                    <a:pt x="28" y="0"/>
                    <a:pt x="28" y="0"/>
                  </a:cubicBezTo>
                  <a:cubicBezTo>
                    <a:pt x="28" y="0"/>
                    <a:pt x="0" y="24"/>
                    <a:pt x="0" y="47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65"/>
                    <a:pt x="13" y="77"/>
                    <a:pt x="28" y="77"/>
                  </a:cubicBezTo>
                  <a:cubicBezTo>
                    <a:pt x="44" y="77"/>
                    <a:pt x="57" y="65"/>
                    <a:pt x="57" y="49"/>
                  </a:cubicBezTo>
                  <a:cubicBezTo>
                    <a:pt x="57" y="49"/>
                    <a:pt x="57" y="49"/>
                    <a:pt x="57" y="49"/>
                  </a:cubicBezTo>
                  <a:cubicBezTo>
                    <a:pt x="57" y="49"/>
                    <a:pt x="57" y="49"/>
                    <a:pt x="57" y="48"/>
                  </a:cubicBezTo>
                  <a:cubicBezTo>
                    <a:pt x="57" y="48"/>
                    <a:pt x="57" y="48"/>
                    <a:pt x="57" y="48"/>
                  </a:cubicBezTo>
                  <a:close/>
                  <a:moveTo>
                    <a:pt x="48" y="49"/>
                  </a:moveTo>
                  <a:cubicBezTo>
                    <a:pt x="48" y="49"/>
                    <a:pt x="48" y="49"/>
                    <a:pt x="48" y="49"/>
                  </a:cubicBezTo>
                  <a:cubicBezTo>
                    <a:pt x="48" y="54"/>
                    <a:pt x="46" y="59"/>
                    <a:pt x="42" y="62"/>
                  </a:cubicBezTo>
                  <a:cubicBezTo>
                    <a:pt x="38" y="66"/>
                    <a:pt x="34" y="68"/>
                    <a:pt x="28" y="68"/>
                  </a:cubicBezTo>
                  <a:cubicBezTo>
                    <a:pt x="28" y="68"/>
                    <a:pt x="27" y="68"/>
                    <a:pt x="26" y="68"/>
                  </a:cubicBezTo>
                  <a:cubicBezTo>
                    <a:pt x="36" y="61"/>
                    <a:pt x="43" y="50"/>
                    <a:pt x="43" y="37"/>
                  </a:cubicBezTo>
                  <a:cubicBezTo>
                    <a:pt x="43" y="35"/>
                    <a:pt x="43" y="34"/>
                    <a:pt x="43" y="32"/>
                  </a:cubicBezTo>
                  <a:cubicBezTo>
                    <a:pt x="46" y="38"/>
                    <a:pt x="48" y="43"/>
                    <a:pt x="48" y="48"/>
                  </a:cubicBezTo>
                  <a:cubicBezTo>
                    <a:pt x="48" y="48"/>
                    <a:pt x="48" y="48"/>
                    <a:pt x="48" y="48"/>
                  </a:cubicBezTo>
                  <a:cubicBezTo>
                    <a:pt x="48" y="48"/>
                    <a:pt x="48" y="48"/>
                    <a:pt x="48" y="48"/>
                  </a:cubicBezTo>
                  <a:cubicBezTo>
                    <a:pt x="48" y="48"/>
                    <a:pt x="48" y="48"/>
                    <a:pt x="48" y="48"/>
                  </a:cubicBezTo>
                  <a:cubicBezTo>
                    <a:pt x="48" y="48"/>
                    <a:pt x="48" y="48"/>
                    <a:pt x="48" y="48"/>
                  </a:cubicBezTo>
                  <a:cubicBezTo>
                    <a:pt x="48" y="49"/>
                    <a:pt x="48" y="49"/>
                    <a:pt x="48" y="4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822A3408-0C3F-43B6-8014-C43B9A603D6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37" y="1322"/>
              <a:ext cx="109" cy="104"/>
            </a:xfrm>
            <a:custGeom>
              <a:avLst/>
              <a:gdLst>
                <a:gd name="T0" fmla="*/ 52 w 89"/>
                <a:gd name="T1" fmla="*/ 2 h 85"/>
                <a:gd name="T2" fmla="*/ 4 w 89"/>
                <a:gd name="T3" fmla="*/ 35 h 85"/>
                <a:gd name="T4" fmla="*/ 3 w 89"/>
                <a:gd name="T5" fmla="*/ 45 h 85"/>
                <a:gd name="T6" fmla="*/ 28 w 89"/>
                <a:gd name="T7" fmla="*/ 81 h 85"/>
                <a:gd name="T8" fmla="*/ 37 w 89"/>
                <a:gd name="T9" fmla="*/ 83 h 85"/>
                <a:gd name="T10" fmla="*/ 85 w 89"/>
                <a:gd name="T11" fmla="*/ 50 h 85"/>
                <a:gd name="T12" fmla="*/ 87 w 89"/>
                <a:gd name="T13" fmla="*/ 41 h 85"/>
                <a:gd name="T14" fmla="*/ 61 w 89"/>
                <a:gd name="T15" fmla="*/ 4 h 85"/>
                <a:gd name="T16" fmla="*/ 52 w 89"/>
                <a:gd name="T17" fmla="*/ 2 h 85"/>
                <a:gd name="T18" fmla="*/ 38 w 89"/>
                <a:gd name="T19" fmla="*/ 48 h 85"/>
                <a:gd name="T20" fmla="*/ 31 w 89"/>
                <a:gd name="T21" fmla="*/ 70 h 85"/>
                <a:gd name="T22" fmla="*/ 11 w 89"/>
                <a:gd name="T23" fmla="*/ 42 h 85"/>
                <a:gd name="T24" fmla="*/ 38 w 89"/>
                <a:gd name="T25" fmla="*/ 48 h 85"/>
                <a:gd name="T26" fmla="*/ 14 w 89"/>
                <a:gd name="T27" fmla="*/ 40 h 85"/>
                <a:gd name="T28" fmla="*/ 52 w 89"/>
                <a:gd name="T29" fmla="*/ 13 h 85"/>
                <a:gd name="T30" fmla="*/ 43 w 89"/>
                <a:gd name="T31" fmla="*/ 41 h 85"/>
                <a:gd name="T32" fmla="*/ 14 w 89"/>
                <a:gd name="T33" fmla="*/ 40 h 85"/>
                <a:gd name="T34" fmla="*/ 39 w 89"/>
                <a:gd name="T35" fmla="*/ 48 h 85"/>
                <a:gd name="T36" fmla="*/ 50 w 89"/>
                <a:gd name="T37" fmla="*/ 50 h 85"/>
                <a:gd name="T38" fmla="*/ 51 w 89"/>
                <a:gd name="T39" fmla="*/ 40 h 85"/>
                <a:gd name="T40" fmla="*/ 74 w 89"/>
                <a:gd name="T41" fmla="*/ 47 h 85"/>
                <a:gd name="T42" fmla="*/ 38 w 89"/>
                <a:gd name="T43" fmla="*/ 72 h 85"/>
                <a:gd name="T44" fmla="*/ 39 w 89"/>
                <a:gd name="T45" fmla="*/ 48 h 85"/>
                <a:gd name="T46" fmla="*/ 51 w 89"/>
                <a:gd name="T47" fmla="*/ 39 h 85"/>
                <a:gd name="T48" fmla="*/ 55 w 89"/>
                <a:gd name="T49" fmla="*/ 11 h 85"/>
                <a:gd name="T50" fmla="*/ 75 w 89"/>
                <a:gd name="T51" fmla="*/ 40 h 85"/>
                <a:gd name="T52" fmla="*/ 51 w 89"/>
                <a:gd name="T53" fmla="*/ 39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89" h="85">
                  <a:moveTo>
                    <a:pt x="52" y="2"/>
                  </a:moveTo>
                  <a:cubicBezTo>
                    <a:pt x="4" y="35"/>
                    <a:pt x="4" y="35"/>
                    <a:pt x="4" y="35"/>
                  </a:cubicBezTo>
                  <a:cubicBezTo>
                    <a:pt x="1" y="38"/>
                    <a:pt x="0" y="42"/>
                    <a:pt x="3" y="45"/>
                  </a:cubicBezTo>
                  <a:cubicBezTo>
                    <a:pt x="28" y="81"/>
                    <a:pt x="28" y="81"/>
                    <a:pt x="28" y="81"/>
                  </a:cubicBezTo>
                  <a:cubicBezTo>
                    <a:pt x="30" y="84"/>
                    <a:pt x="34" y="85"/>
                    <a:pt x="37" y="83"/>
                  </a:cubicBezTo>
                  <a:cubicBezTo>
                    <a:pt x="85" y="50"/>
                    <a:pt x="85" y="50"/>
                    <a:pt x="85" y="50"/>
                  </a:cubicBezTo>
                  <a:cubicBezTo>
                    <a:pt x="88" y="48"/>
                    <a:pt x="89" y="44"/>
                    <a:pt x="87" y="41"/>
                  </a:cubicBezTo>
                  <a:cubicBezTo>
                    <a:pt x="61" y="4"/>
                    <a:pt x="61" y="4"/>
                    <a:pt x="61" y="4"/>
                  </a:cubicBezTo>
                  <a:cubicBezTo>
                    <a:pt x="59" y="1"/>
                    <a:pt x="55" y="0"/>
                    <a:pt x="52" y="2"/>
                  </a:cubicBezTo>
                  <a:close/>
                  <a:moveTo>
                    <a:pt x="38" y="48"/>
                  </a:moveTo>
                  <a:cubicBezTo>
                    <a:pt x="31" y="70"/>
                    <a:pt x="31" y="70"/>
                    <a:pt x="31" y="70"/>
                  </a:cubicBezTo>
                  <a:cubicBezTo>
                    <a:pt x="11" y="42"/>
                    <a:pt x="11" y="42"/>
                    <a:pt x="11" y="42"/>
                  </a:cubicBezTo>
                  <a:lnTo>
                    <a:pt x="38" y="48"/>
                  </a:lnTo>
                  <a:close/>
                  <a:moveTo>
                    <a:pt x="14" y="40"/>
                  </a:moveTo>
                  <a:cubicBezTo>
                    <a:pt x="52" y="13"/>
                    <a:pt x="52" y="13"/>
                    <a:pt x="52" y="13"/>
                  </a:cubicBezTo>
                  <a:cubicBezTo>
                    <a:pt x="43" y="41"/>
                    <a:pt x="43" y="41"/>
                    <a:pt x="43" y="41"/>
                  </a:cubicBezTo>
                  <a:lnTo>
                    <a:pt x="14" y="40"/>
                  </a:lnTo>
                  <a:close/>
                  <a:moveTo>
                    <a:pt x="39" y="48"/>
                  </a:moveTo>
                  <a:cubicBezTo>
                    <a:pt x="50" y="50"/>
                    <a:pt x="50" y="50"/>
                    <a:pt x="50" y="50"/>
                  </a:cubicBezTo>
                  <a:cubicBezTo>
                    <a:pt x="51" y="40"/>
                    <a:pt x="51" y="40"/>
                    <a:pt x="51" y="40"/>
                  </a:cubicBezTo>
                  <a:cubicBezTo>
                    <a:pt x="74" y="47"/>
                    <a:pt x="74" y="47"/>
                    <a:pt x="74" y="47"/>
                  </a:cubicBezTo>
                  <a:cubicBezTo>
                    <a:pt x="38" y="72"/>
                    <a:pt x="38" y="72"/>
                    <a:pt x="38" y="72"/>
                  </a:cubicBezTo>
                  <a:lnTo>
                    <a:pt x="39" y="48"/>
                  </a:lnTo>
                  <a:close/>
                  <a:moveTo>
                    <a:pt x="51" y="39"/>
                  </a:moveTo>
                  <a:cubicBezTo>
                    <a:pt x="55" y="11"/>
                    <a:pt x="55" y="11"/>
                    <a:pt x="55" y="11"/>
                  </a:cubicBezTo>
                  <a:cubicBezTo>
                    <a:pt x="75" y="40"/>
                    <a:pt x="75" y="40"/>
                    <a:pt x="75" y="40"/>
                  </a:cubicBezTo>
                  <a:lnTo>
                    <a:pt x="51" y="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403AE366-08CF-4CEE-840E-67DF2FBB20E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94" y="1262"/>
              <a:ext cx="83" cy="85"/>
            </a:xfrm>
            <a:custGeom>
              <a:avLst/>
              <a:gdLst>
                <a:gd name="T0" fmla="*/ 34 w 68"/>
                <a:gd name="T1" fmla="*/ 0 h 69"/>
                <a:gd name="T2" fmla="*/ 0 w 68"/>
                <a:gd name="T3" fmla="*/ 34 h 69"/>
                <a:gd name="T4" fmla="*/ 34 w 68"/>
                <a:gd name="T5" fmla="*/ 69 h 69"/>
                <a:gd name="T6" fmla="*/ 68 w 68"/>
                <a:gd name="T7" fmla="*/ 34 h 69"/>
                <a:gd name="T8" fmla="*/ 34 w 68"/>
                <a:gd name="T9" fmla="*/ 0 h 69"/>
                <a:gd name="T10" fmla="*/ 34 w 68"/>
                <a:gd name="T11" fmla="*/ 62 h 69"/>
                <a:gd name="T12" fmla="*/ 7 w 68"/>
                <a:gd name="T13" fmla="*/ 34 h 69"/>
                <a:gd name="T14" fmla="*/ 34 w 68"/>
                <a:gd name="T15" fmla="*/ 7 h 69"/>
                <a:gd name="T16" fmla="*/ 62 w 68"/>
                <a:gd name="T17" fmla="*/ 34 h 69"/>
                <a:gd name="T18" fmla="*/ 34 w 68"/>
                <a:gd name="T19" fmla="*/ 62 h 69"/>
                <a:gd name="T20" fmla="*/ 22 w 68"/>
                <a:gd name="T21" fmla="*/ 24 h 69"/>
                <a:gd name="T22" fmla="*/ 36 w 68"/>
                <a:gd name="T23" fmla="*/ 34 h 69"/>
                <a:gd name="T24" fmla="*/ 22 w 68"/>
                <a:gd name="T25" fmla="*/ 45 h 69"/>
                <a:gd name="T26" fmla="*/ 22 w 68"/>
                <a:gd name="T27" fmla="*/ 24 h 69"/>
                <a:gd name="T28" fmla="*/ 39 w 68"/>
                <a:gd name="T29" fmla="*/ 24 h 69"/>
                <a:gd name="T30" fmla="*/ 54 w 68"/>
                <a:gd name="T31" fmla="*/ 34 h 69"/>
                <a:gd name="T32" fmla="*/ 39 w 68"/>
                <a:gd name="T33" fmla="*/ 45 h 69"/>
                <a:gd name="T34" fmla="*/ 39 w 68"/>
                <a:gd name="T35" fmla="*/ 24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8" h="69">
                  <a:moveTo>
                    <a:pt x="34" y="0"/>
                  </a:moveTo>
                  <a:cubicBezTo>
                    <a:pt x="15" y="0"/>
                    <a:pt x="0" y="16"/>
                    <a:pt x="0" y="34"/>
                  </a:cubicBezTo>
                  <a:cubicBezTo>
                    <a:pt x="0" y="53"/>
                    <a:pt x="15" y="69"/>
                    <a:pt x="34" y="69"/>
                  </a:cubicBezTo>
                  <a:cubicBezTo>
                    <a:pt x="53" y="69"/>
                    <a:pt x="68" y="53"/>
                    <a:pt x="68" y="34"/>
                  </a:cubicBezTo>
                  <a:cubicBezTo>
                    <a:pt x="68" y="16"/>
                    <a:pt x="53" y="0"/>
                    <a:pt x="34" y="0"/>
                  </a:cubicBezTo>
                  <a:close/>
                  <a:moveTo>
                    <a:pt x="34" y="62"/>
                  </a:moveTo>
                  <a:cubicBezTo>
                    <a:pt x="19" y="62"/>
                    <a:pt x="7" y="50"/>
                    <a:pt x="7" y="34"/>
                  </a:cubicBezTo>
                  <a:cubicBezTo>
                    <a:pt x="7" y="19"/>
                    <a:pt x="19" y="7"/>
                    <a:pt x="34" y="7"/>
                  </a:cubicBezTo>
                  <a:cubicBezTo>
                    <a:pt x="50" y="7"/>
                    <a:pt x="62" y="19"/>
                    <a:pt x="62" y="34"/>
                  </a:cubicBezTo>
                  <a:cubicBezTo>
                    <a:pt x="62" y="50"/>
                    <a:pt x="50" y="62"/>
                    <a:pt x="34" y="62"/>
                  </a:cubicBezTo>
                  <a:close/>
                  <a:moveTo>
                    <a:pt x="22" y="24"/>
                  </a:moveTo>
                  <a:cubicBezTo>
                    <a:pt x="36" y="34"/>
                    <a:pt x="36" y="34"/>
                    <a:pt x="36" y="34"/>
                  </a:cubicBezTo>
                  <a:cubicBezTo>
                    <a:pt x="22" y="45"/>
                    <a:pt x="22" y="45"/>
                    <a:pt x="22" y="45"/>
                  </a:cubicBezTo>
                  <a:lnTo>
                    <a:pt x="22" y="24"/>
                  </a:lnTo>
                  <a:close/>
                  <a:moveTo>
                    <a:pt x="39" y="24"/>
                  </a:moveTo>
                  <a:cubicBezTo>
                    <a:pt x="54" y="34"/>
                    <a:pt x="54" y="34"/>
                    <a:pt x="54" y="34"/>
                  </a:cubicBezTo>
                  <a:cubicBezTo>
                    <a:pt x="39" y="45"/>
                    <a:pt x="39" y="45"/>
                    <a:pt x="39" y="45"/>
                  </a:cubicBezTo>
                  <a:lnTo>
                    <a:pt x="39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7155CD77-6F33-4DEA-800C-2A45EC2A594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32" y="1441"/>
              <a:ext cx="66" cy="76"/>
            </a:xfrm>
            <a:custGeom>
              <a:avLst/>
              <a:gdLst>
                <a:gd name="T0" fmla="*/ 50 w 54"/>
                <a:gd name="T1" fmla="*/ 12 h 62"/>
                <a:gd name="T2" fmla="*/ 42 w 54"/>
                <a:gd name="T3" fmla="*/ 4 h 62"/>
                <a:gd name="T4" fmla="*/ 33 w 54"/>
                <a:gd name="T5" fmla="*/ 0 h 62"/>
                <a:gd name="T6" fmla="*/ 6 w 54"/>
                <a:gd name="T7" fmla="*/ 0 h 62"/>
                <a:gd name="T8" fmla="*/ 0 w 54"/>
                <a:gd name="T9" fmla="*/ 6 h 62"/>
                <a:gd name="T10" fmla="*/ 0 w 54"/>
                <a:gd name="T11" fmla="*/ 56 h 62"/>
                <a:gd name="T12" fmla="*/ 6 w 54"/>
                <a:gd name="T13" fmla="*/ 62 h 62"/>
                <a:gd name="T14" fmla="*/ 48 w 54"/>
                <a:gd name="T15" fmla="*/ 62 h 62"/>
                <a:gd name="T16" fmla="*/ 54 w 54"/>
                <a:gd name="T17" fmla="*/ 56 h 62"/>
                <a:gd name="T18" fmla="*/ 54 w 54"/>
                <a:gd name="T19" fmla="*/ 21 h 62"/>
                <a:gd name="T20" fmla="*/ 50 w 54"/>
                <a:gd name="T21" fmla="*/ 12 h 62"/>
                <a:gd name="T22" fmla="*/ 35 w 54"/>
                <a:gd name="T23" fmla="*/ 8 h 62"/>
                <a:gd name="T24" fmla="*/ 35 w 54"/>
                <a:gd name="T25" fmla="*/ 9 h 62"/>
                <a:gd name="T26" fmla="*/ 37 w 54"/>
                <a:gd name="T27" fmla="*/ 10 h 62"/>
                <a:gd name="T28" fmla="*/ 44 w 54"/>
                <a:gd name="T29" fmla="*/ 17 h 62"/>
                <a:gd name="T30" fmla="*/ 45 w 54"/>
                <a:gd name="T31" fmla="*/ 19 h 62"/>
                <a:gd name="T32" fmla="*/ 46 w 54"/>
                <a:gd name="T33" fmla="*/ 19 h 62"/>
                <a:gd name="T34" fmla="*/ 35 w 54"/>
                <a:gd name="T35" fmla="*/ 19 h 62"/>
                <a:gd name="T36" fmla="*/ 35 w 54"/>
                <a:gd name="T37" fmla="*/ 8 h 62"/>
                <a:gd name="T38" fmla="*/ 46 w 54"/>
                <a:gd name="T39" fmla="*/ 54 h 62"/>
                <a:gd name="T40" fmla="*/ 8 w 54"/>
                <a:gd name="T41" fmla="*/ 54 h 62"/>
                <a:gd name="T42" fmla="*/ 8 w 54"/>
                <a:gd name="T43" fmla="*/ 8 h 62"/>
                <a:gd name="T44" fmla="*/ 31 w 54"/>
                <a:gd name="T45" fmla="*/ 8 h 62"/>
                <a:gd name="T46" fmla="*/ 31 w 54"/>
                <a:gd name="T47" fmla="*/ 23 h 62"/>
                <a:gd name="T48" fmla="*/ 46 w 54"/>
                <a:gd name="T49" fmla="*/ 23 h 62"/>
                <a:gd name="T50" fmla="*/ 46 w 54"/>
                <a:gd name="T51" fmla="*/ 54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4" h="62">
                  <a:moveTo>
                    <a:pt x="50" y="12"/>
                  </a:moveTo>
                  <a:cubicBezTo>
                    <a:pt x="42" y="4"/>
                    <a:pt x="42" y="4"/>
                    <a:pt x="42" y="4"/>
                  </a:cubicBezTo>
                  <a:cubicBezTo>
                    <a:pt x="40" y="2"/>
                    <a:pt x="36" y="0"/>
                    <a:pt x="33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59"/>
                    <a:pt x="3" y="62"/>
                    <a:pt x="6" y="62"/>
                  </a:cubicBezTo>
                  <a:cubicBezTo>
                    <a:pt x="48" y="62"/>
                    <a:pt x="48" y="62"/>
                    <a:pt x="48" y="62"/>
                  </a:cubicBezTo>
                  <a:cubicBezTo>
                    <a:pt x="51" y="62"/>
                    <a:pt x="54" y="59"/>
                    <a:pt x="54" y="56"/>
                  </a:cubicBezTo>
                  <a:cubicBezTo>
                    <a:pt x="54" y="21"/>
                    <a:pt x="54" y="21"/>
                    <a:pt x="54" y="21"/>
                  </a:cubicBezTo>
                  <a:cubicBezTo>
                    <a:pt x="54" y="18"/>
                    <a:pt x="52" y="14"/>
                    <a:pt x="50" y="12"/>
                  </a:cubicBezTo>
                  <a:close/>
                  <a:moveTo>
                    <a:pt x="35" y="8"/>
                  </a:moveTo>
                  <a:cubicBezTo>
                    <a:pt x="35" y="8"/>
                    <a:pt x="35" y="9"/>
                    <a:pt x="35" y="9"/>
                  </a:cubicBezTo>
                  <a:cubicBezTo>
                    <a:pt x="36" y="9"/>
                    <a:pt x="37" y="10"/>
                    <a:pt x="37" y="10"/>
                  </a:cubicBezTo>
                  <a:cubicBezTo>
                    <a:pt x="44" y="17"/>
                    <a:pt x="44" y="17"/>
                    <a:pt x="44" y="17"/>
                  </a:cubicBezTo>
                  <a:cubicBezTo>
                    <a:pt x="45" y="17"/>
                    <a:pt x="45" y="18"/>
                    <a:pt x="45" y="19"/>
                  </a:cubicBezTo>
                  <a:cubicBezTo>
                    <a:pt x="46" y="19"/>
                    <a:pt x="46" y="19"/>
                    <a:pt x="46" y="19"/>
                  </a:cubicBezTo>
                  <a:cubicBezTo>
                    <a:pt x="35" y="19"/>
                    <a:pt x="35" y="19"/>
                    <a:pt x="35" y="19"/>
                  </a:cubicBezTo>
                  <a:lnTo>
                    <a:pt x="35" y="8"/>
                  </a:lnTo>
                  <a:close/>
                  <a:moveTo>
                    <a:pt x="46" y="54"/>
                  </a:moveTo>
                  <a:cubicBezTo>
                    <a:pt x="8" y="54"/>
                    <a:pt x="8" y="54"/>
                    <a:pt x="8" y="54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31" y="8"/>
                    <a:pt x="31" y="8"/>
                    <a:pt x="31" y="8"/>
                  </a:cubicBezTo>
                  <a:cubicBezTo>
                    <a:pt x="31" y="23"/>
                    <a:pt x="31" y="23"/>
                    <a:pt x="31" y="23"/>
                  </a:cubicBezTo>
                  <a:cubicBezTo>
                    <a:pt x="46" y="23"/>
                    <a:pt x="46" y="23"/>
                    <a:pt x="46" y="23"/>
                  </a:cubicBezTo>
                  <a:lnTo>
                    <a:pt x="46" y="5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F432EE60-83F7-43C0-B307-08EC11A6C38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27" y="1670"/>
              <a:ext cx="107" cy="114"/>
            </a:xfrm>
            <a:custGeom>
              <a:avLst/>
              <a:gdLst>
                <a:gd name="T0" fmla="*/ 78 w 87"/>
                <a:gd name="T1" fmla="*/ 0 h 93"/>
                <a:gd name="T2" fmla="*/ 9 w 87"/>
                <a:gd name="T3" fmla="*/ 0 h 93"/>
                <a:gd name="T4" fmla="*/ 0 w 87"/>
                <a:gd name="T5" fmla="*/ 9 h 93"/>
                <a:gd name="T6" fmla="*/ 0 w 87"/>
                <a:gd name="T7" fmla="*/ 84 h 93"/>
                <a:gd name="T8" fmla="*/ 9 w 87"/>
                <a:gd name="T9" fmla="*/ 93 h 93"/>
                <a:gd name="T10" fmla="*/ 78 w 87"/>
                <a:gd name="T11" fmla="*/ 93 h 93"/>
                <a:gd name="T12" fmla="*/ 87 w 87"/>
                <a:gd name="T13" fmla="*/ 84 h 93"/>
                <a:gd name="T14" fmla="*/ 87 w 87"/>
                <a:gd name="T15" fmla="*/ 9 h 93"/>
                <a:gd name="T16" fmla="*/ 78 w 87"/>
                <a:gd name="T17" fmla="*/ 0 h 93"/>
                <a:gd name="T18" fmla="*/ 75 w 87"/>
                <a:gd name="T19" fmla="*/ 81 h 93"/>
                <a:gd name="T20" fmla="*/ 12 w 87"/>
                <a:gd name="T21" fmla="*/ 81 h 93"/>
                <a:gd name="T22" fmla="*/ 12 w 87"/>
                <a:gd name="T23" fmla="*/ 11 h 93"/>
                <a:gd name="T24" fmla="*/ 75 w 87"/>
                <a:gd name="T25" fmla="*/ 11 h 93"/>
                <a:gd name="T26" fmla="*/ 75 w 87"/>
                <a:gd name="T27" fmla="*/ 81 h 93"/>
                <a:gd name="T28" fmla="*/ 23 w 87"/>
                <a:gd name="T29" fmla="*/ 40 h 93"/>
                <a:gd name="T30" fmla="*/ 64 w 87"/>
                <a:gd name="T31" fmla="*/ 40 h 93"/>
                <a:gd name="T32" fmla="*/ 64 w 87"/>
                <a:gd name="T33" fmla="*/ 46 h 93"/>
                <a:gd name="T34" fmla="*/ 23 w 87"/>
                <a:gd name="T35" fmla="*/ 46 h 93"/>
                <a:gd name="T36" fmla="*/ 23 w 87"/>
                <a:gd name="T37" fmla="*/ 40 h 93"/>
                <a:gd name="T38" fmla="*/ 23 w 87"/>
                <a:gd name="T39" fmla="*/ 52 h 93"/>
                <a:gd name="T40" fmla="*/ 64 w 87"/>
                <a:gd name="T41" fmla="*/ 52 h 93"/>
                <a:gd name="T42" fmla="*/ 64 w 87"/>
                <a:gd name="T43" fmla="*/ 58 h 93"/>
                <a:gd name="T44" fmla="*/ 23 w 87"/>
                <a:gd name="T45" fmla="*/ 58 h 93"/>
                <a:gd name="T46" fmla="*/ 23 w 87"/>
                <a:gd name="T47" fmla="*/ 52 h 93"/>
                <a:gd name="T48" fmla="*/ 23 w 87"/>
                <a:gd name="T49" fmla="*/ 64 h 93"/>
                <a:gd name="T50" fmla="*/ 64 w 87"/>
                <a:gd name="T51" fmla="*/ 64 h 93"/>
                <a:gd name="T52" fmla="*/ 64 w 87"/>
                <a:gd name="T53" fmla="*/ 69 h 93"/>
                <a:gd name="T54" fmla="*/ 23 w 87"/>
                <a:gd name="T55" fmla="*/ 69 h 93"/>
                <a:gd name="T56" fmla="*/ 23 w 87"/>
                <a:gd name="T57" fmla="*/ 64 h 93"/>
                <a:gd name="T58" fmla="*/ 23 w 87"/>
                <a:gd name="T59" fmla="*/ 29 h 93"/>
                <a:gd name="T60" fmla="*/ 64 w 87"/>
                <a:gd name="T61" fmla="*/ 29 h 93"/>
                <a:gd name="T62" fmla="*/ 64 w 87"/>
                <a:gd name="T63" fmla="*/ 35 h 93"/>
                <a:gd name="T64" fmla="*/ 23 w 87"/>
                <a:gd name="T65" fmla="*/ 35 h 93"/>
                <a:gd name="T66" fmla="*/ 23 w 87"/>
                <a:gd name="T67" fmla="*/ 29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7" h="93">
                  <a:moveTo>
                    <a:pt x="78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9"/>
                    <a:pt x="4" y="93"/>
                    <a:pt x="9" y="93"/>
                  </a:cubicBezTo>
                  <a:cubicBezTo>
                    <a:pt x="78" y="93"/>
                    <a:pt x="78" y="93"/>
                    <a:pt x="78" y="93"/>
                  </a:cubicBezTo>
                  <a:cubicBezTo>
                    <a:pt x="83" y="93"/>
                    <a:pt x="87" y="89"/>
                    <a:pt x="87" y="84"/>
                  </a:cubicBezTo>
                  <a:cubicBezTo>
                    <a:pt x="87" y="9"/>
                    <a:pt x="87" y="9"/>
                    <a:pt x="87" y="9"/>
                  </a:cubicBezTo>
                  <a:cubicBezTo>
                    <a:pt x="87" y="4"/>
                    <a:pt x="83" y="0"/>
                    <a:pt x="78" y="0"/>
                  </a:cubicBezTo>
                  <a:close/>
                  <a:moveTo>
                    <a:pt x="75" y="81"/>
                  </a:moveTo>
                  <a:cubicBezTo>
                    <a:pt x="12" y="81"/>
                    <a:pt x="12" y="81"/>
                    <a:pt x="12" y="81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75" y="11"/>
                    <a:pt x="75" y="11"/>
                    <a:pt x="75" y="11"/>
                  </a:cubicBezTo>
                  <a:lnTo>
                    <a:pt x="75" y="81"/>
                  </a:lnTo>
                  <a:close/>
                  <a:moveTo>
                    <a:pt x="23" y="40"/>
                  </a:moveTo>
                  <a:cubicBezTo>
                    <a:pt x="64" y="40"/>
                    <a:pt x="64" y="40"/>
                    <a:pt x="64" y="40"/>
                  </a:cubicBezTo>
                  <a:cubicBezTo>
                    <a:pt x="64" y="46"/>
                    <a:pt x="64" y="46"/>
                    <a:pt x="64" y="46"/>
                  </a:cubicBezTo>
                  <a:cubicBezTo>
                    <a:pt x="23" y="46"/>
                    <a:pt x="23" y="46"/>
                    <a:pt x="23" y="46"/>
                  </a:cubicBezTo>
                  <a:lnTo>
                    <a:pt x="23" y="40"/>
                  </a:lnTo>
                  <a:close/>
                  <a:moveTo>
                    <a:pt x="23" y="52"/>
                  </a:moveTo>
                  <a:cubicBezTo>
                    <a:pt x="64" y="52"/>
                    <a:pt x="64" y="52"/>
                    <a:pt x="64" y="52"/>
                  </a:cubicBezTo>
                  <a:cubicBezTo>
                    <a:pt x="64" y="58"/>
                    <a:pt x="64" y="58"/>
                    <a:pt x="64" y="58"/>
                  </a:cubicBezTo>
                  <a:cubicBezTo>
                    <a:pt x="23" y="58"/>
                    <a:pt x="23" y="58"/>
                    <a:pt x="23" y="58"/>
                  </a:cubicBezTo>
                  <a:lnTo>
                    <a:pt x="23" y="52"/>
                  </a:lnTo>
                  <a:close/>
                  <a:moveTo>
                    <a:pt x="23" y="64"/>
                  </a:moveTo>
                  <a:cubicBezTo>
                    <a:pt x="64" y="64"/>
                    <a:pt x="64" y="64"/>
                    <a:pt x="64" y="64"/>
                  </a:cubicBezTo>
                  <a:cubicBezTo>
                    <a:pt x="64" y="69"/>
                    <a:pt x="64" y="69"/>
                    <a:pt x="64" y="69"/>
                  </a:cubicBezTo>
                  <a:cubicBezTo>
                    <a:pt x="23" y="69"/>
                    <a:pt x="23" y="69"/>
                    <a:pt x="23" y="69"/>
                  </a:cubicBezTo>
                  <a:lnTo>
                    <a:pt x="23" y="64"/>
                  </a:lnTo>
                  <a:close/>
                  <a:moveTo>
                    <a:pt x="23" y="29"/>
                  </a:moveTo>
                  <a:cubicBezTo>
                    <a:pt x="64" y="29"/>
                    <a:pt x="64" y="29"/>
                    <a:pt x="64" y="29"/>
                  </a:cubicBezTo>
                  <a:cubicBezTo>
                    <a:pt x="64" y="35"/>
                    <a:pt x="64" y="35"/>
                    <a:pt x="64" y="35"/>
                  </a:cubicBezTo>
                  <a:cubicBezTo>
                    <a:pt x="23" y="35"/>
                    <a:pt x="23" y="35"/>
                    <a:pt x="23" y="35"/>
                  </a:cubicBezTo>
                  <a:lnTo>
                    <a:pt x="23" y="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2E3F5A78-04DC-43A9-8F0F-B2E95D6F8F0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07" y="1806"/>
              <a:ext cx="101" cy="76"/>
            </a:xfrm>
            <a:custGeom>
              <a:avLst/>
              <a:gdLst>
                <a:gd name="T0" fmla="*/ 0 w 101"/>
                <a:gd name="T1" fmla="*/ 0 h 76"/>
                <a:gd name="T2" fmla="*/ 0 w 101"/>
                <a:gd name="T3" fmla="*/ 76 h 76"/>
                <a:gd name="T4" fmla="*/ 101 w 101"/>
                <a:gd name="T5" fmla="*/ 76 h 76"/>
                <a:gd name="T6" fmla="*/ 101 w 101"/>
                <a:gd name="T7" fmla="*/ 0 h 76"/>
                <a:gd name="T8" fmla="*/ 0 w 101"/>
                <a:gd name="T9" fmla="*/ 0 h 76"/>
                <a:gd name="T10" fmla="*/ 19 w 101"/>
                <a:gd name="T11" fmla="*/ 70 h 76"/>
                <a:gd name="T12" fmla="*/ 6 w 101"/>
                <a:gd name="T13" fmla="*/ 70 h 76"/>
                <a:gd name="T14" fmla="*/ 6 w 101"/>
                <a:gd name="T15" fmla="*/ 57 h 76"/>
                <a:gd name="T16" fmla="*/ 19 w 101"/>
                <a:gd name="T17" fmla="*/ 57 h 76"/>
                <a:gd name="T18" fmla="*/ 19 w 101"/>
                <a:gd name="T19" fmla="*/ 70 h 76"/>
                <a:gd name="T20" fmla="*/ 19 w 101"/>
                <a:gd name="T21" fmla="*/ 44 h 76"/>
                <a:gd name="T22" fmla="*/ 6 w 101"/>
                <a:gd name="T23" fmla="*/ 44 h 76"/>
                <a:gd name="T24" fmla="*/ 6 w 101"/>
                <a:gd name="T25" fmla="*/ 32 h 76"/>
                <a:gd name="T26" fmla="*/ 19 w 101"/>
                <a:gd name="T27" fmla="*/ 32 h 76"/>
                <a:gd name="T28" fmla="*/ 19 w 101"/>
                <a:gd name="T29" fmla="*/ 44 h 76"/>
                <a:gd name="T30" fmla="*/ 19 w 101"/>
                <a:gd name="T31" fmla="*/ 20 h 76"/>
                <a:gd name="T32" fmla="*/ 6 w 101"/>
                <a:gd name="T33" fmla="*/ 20 h 76"/>
                <a:gd name="T34" fmla="*/ 6 w 101"/>
                <a:gd name="T35" fmla="*/ 6 h 76"/>
                <a:gd name="T36" fmla="*/ 19 w 101"/>
                <a:gd name="T37" fmla="*/ 6 h 76"/>
                <a:gd name="T38" fmla="*/ 19 w 101"/>
                <a:gd name="T39" fmla="*/ 20 h 76"/>
                <a:gd name="T40" fmla="*/ 76 w 101"/>
                <a:gd name="T41" fmla="*/ 70 h 76"/>
                <a:gd name="T42" fmla="*/ 26 w 101"/>
                <a:gd name="T43" fmla="*/ 70 h 76"/>
                <a:gd name="T44" fmla="*/ 26 w 101"/>
                <a:gd name="T45" fmla="*/ 6 h 76"/>
                <a:gd name="T46" fmla="*/ 76 w 101"/>
                <a:gd name="T47" fmla="*/ 6 h 76"/>
                <a:gd name="T48" fmla="*/ 76 w 101"/>
                <a:gd name="T49" fmla="*/ 70 h 76"/>
                <a:gd name="T50" fmla="*/ 95 w 101"/>
                <a:gd name="T51" fmla="*/ 70 h 76"/>
                <a:gd name="T52" fmla="*/ 83 w 101"/>
                <a:gd name="T53" fmla="*/ 70 h 76"/>
                <a:gd name="T54" fmla="*/ 83 w 101"/>
                <a:gd name="T55" fmla="*/ 57 h 76"/>
                <a:gd name="T56" fmla="*/ 95 w 101"/>
                <a:gd name="T57" fmla="*/ 57 h 76"/>
                <a:gd name="T58" fmla="*/ 95 w 101"/>
                <a:gd name="T59" fmla="*/ 70 h 76"/>
                <a:gd name="T60" fmla="*/ 95 w 101"/>
                <a:gd name="T61" fmla="*/ 44 h 76"/>
                <a:gd name="T62" fmla="*/ 83 w 101"/>
                <a:gd name="T63" fmla="*/ 44 h 76"/>
                <a:gd name="T64" fmla="*/ 83 w 101"/>
                <a:gd name="T65" fmla="*/ 32 h 76"/>
                <a:gd name="T66" fmla="*/ 95 w 101"/>
                <a:gd name="T67" fmla="*/ 32 h 76"/>
                <a:gd name="T68" fmla="*/ 95 w 101"/>
                <a:gd name="T69" fmla="*/ 44 h 76"/>
                <a:gd name="T70" fmla="*/ 95 w 101"/>
                <a:gd name="T71" fmla="*/ 20 h 76"/>
                <a:gd name="T72" fmla="*/ 83 w 101"/>
                <a:gd name="T73" fmla="*/ 20 h 76"/>
                <a:gd name="T74" fmla="*/ 83 w 101"/>
                <a:gd name="T75" fmla="*/ 6 h 76"/>
                <a:gd name="T76" fmla="*/ 95 w 101"/>
                <a:gd name="T77" fmla="*/ 6 h 76"/>
                <a:gd name="T78" fmla="*/ 95 w 101"/>
                <a:gd name="T79" fmla="*/ 20 h 76"/>
                <a:gd name="T80" fmla="*/ 38 w 101"/>
                <a:gd name="T81" fmla="*/ 20 h 76"/>
                <a:gd name="T82" fmla="*/ 38 w 101"/>
                <a:gd name="T83" fmla="*/ 57 h 76"/>
                <a:gd name="T84" fmla="*/ 63 w 101"/>
                <a:gd name="T85" fmla="*/ 38 h 76"/>
                <a:gd name="T86" fmla="*/ 38 w 101"/>
                <a:gd name="T87" fmla="*/ 2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01" h="76">
                  <a:moveTo>
                    <a:pt x="0" y="0"/>
                  </a:moveTo>
                  <a:lnTo>
                    <a:pt x="0" y="76"/>
                  </a:lnTo>
                  <a:lnTo>
                    <a:pt x="101" y="76"/>
                  </a:lnTo>
                  <a:lnTo>
                    <a:pt x="101" y="0"/>
                  </a:lnTo>
                  <a:lnTo>
                    <a:pt x="0" y="0"/>
                  </a:lnTo>
                  <a:close/>
                  <a:moveTo>
                    <a:pt x="19" y="70"/>
                  </a:moveTo>
                  <a:lnTo>
                    <a:pt x="6" y="70"/>
                  </a:lnTo>
                  <a:lnTo>
                    <a:pt x="6" y="57"/>
                  </a:lnTo>
                  <a:lnTo>
                    <a:pt x="19" y="57"/>
                  </a:lnTo>
                  <a:lnTo>
                    <a:pt x="19" y="70"/>
                  </a:lnTo>
                  <a:close/>
                  <a:moveTo>
                    <a:pt x="19" y="44"/>
                  </a:moveTo>
                  <a:lnTo>
                    <a:pt x="6" y="44"/>
                  </a:lnTo>
                  <a:lnTo>
                    <a:pt x="6" y="32"/>
                  </a:lnTo>
                  <a:lnTo>
                    <a:pt x="19" y="32"/>
                  </a:lnTo>
                  <a:lnTo>
                    <a:pt x="19" y="44"/>
                  </a:lnTo>
                  <a:close/>
                  <a:moveTo>
                    <a:pt x="19" y="20"/>
                  </a:moveTo>
                  <a:lnTo>
                    <a:pt x="6" y="20"/>
                  </a:lnTo>
                  <a:lnTo>
                    <a:pt x="6" y="6"/>
                  </a:lnTo>
                  <a:lnTo>
                    <a:pt x="19" y="6"/>
                  </a:lnTo>
                  <a:lnTo>
                    <a:pt x="19" y="20"/>
                  </a:lnTo>
                  <a:close/>
                  <a:moveTo>
                    <a:pt x="76" y="70"/>
                  </a:moveTo>
                  <a:lnTo>
                    <a:pt x="26" y="70"/>
                  </a:lnTo>
                  <a:lnTo>
                    <a:pt x="26" y="6"/>
                  </a:lnTo>
                  <a:lnTo>
                    <a:pt x="76" y="6"/>
                  </a:lnTo>
                  <a:lnTo>
                    <a:pt x="76" y="70"/>
                  </a:lnTo>
                  <a:close/>
                  <a:moveTo>
                    <a:pt x="95" y="70"/>
                  </a:moveTo>
                  <a:lnTo>
                    <a:pt x="83" y="70"/>
                  </a:lnTo>
                  <a:lnTo>
                    <a:pt x="83" y="57"/>
                  </a:lnTo>
                  <a:lnTo>
                    <a:pt x="95" y="57"/>
                  </a:lnTo>
                  <a:lnTo>
                    <a:pt x="95" y="70"/>
                  </a:lnTo>
                  <a:close/>
                  <a:moveTo>
                    <a:pt x="95" y="44"/>
                  </a:moveTo>
                  <a:lnTo>
                    <a:pt x="83" y="44"/>
                  </a:lnTo>
                  <a:lnTo>
                    <a:pt x="83" y="32"/>
                  </a:lnTo>
                  <a:lnTo>
                    <a:pt x="95" y="32"/>
                  </a:lnTo>
                  <a:lnTo>
                    <a:pt x="95" y="44"/>
                  </a:lnTo>
                  <a:close/>
                  <a:moveTo>
                    <a:pt x="95" y="20"/>
                  </a:moveTo>
                  <a:lnTo>
                    <a:pt x="83" y="20"/>
                  </a:lnTo>
                  <a:lnTo>
                    <a:pt x="83" y="6"/>
                  </a:lnTo>
                  <a:lnTo>
                    <a:pt x="95" y="6"/>
                  </a:lnTo>
                  <a:lnTo>
                    <a:pt x="95" y="20"/>
                  </a:lnTo>
                  <a:close/>
                  <a:moveTo>
                    <a:pt x="38" y="20"/>
                  </a:moveTo>
                  <a:lnTo>
                    <a:pt x="38" y="57"/>
                  </a:lnTo>
                  <a:lnTo>
                    <a:pt x="63" y="38"/>
                  </a:lnTo>
                  <a:lnTo>
                    <a:pt x="38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36" name="Freeform 35">
              <a:extLst>
                <a:ext uri="{FF2B5EF4-FFF2-40B4-BE49-F238E27FC236}">
                  <a16:creationId xmlns:a16="http://schemas.microsoft.com/office/drawing/2014/main" id="{898664FE-5BCC-4D95-AB1A-4580F4E6ABF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23" y="1784"/>
              <a:ext cx="60" cy="57"/>
            </a:xfrm>
            <a:custGeom>
              <a:avLst/>
              <a:gdLst>
                <a:gd name="T0" fmla="*/ 60 w 60"/>
                <a:gd name="T1" fmla="*/ 21 h 57"/>
                <a:gd name="T2" fmla="*/ 39 w 60"/>
                <a:gd name="T3" fmla="*/ 18 h 57"/>
                <a:gd name="T4" fmla="*/ 30 w 60"/>
                <a:gd name="T5" fmla="*/ 0 h 57"/>
                <a:gd name="T6" fmla="*/ 21 w 60"/>
                <a:gd name="T7" fmla="*/ 18 h 57"/>
                <a:gd name="T8" fmla="*/ 0 w 60"/>
                <a:gd name="T9" fmla="*/ 21 h 57"/>
                <a:gd name="T10" fmla="*/ 14 w 60"/>
                <a:gd name="T11" fmla="*/ 36 h 57"/>
                <a:gd name="T12" fmla="*/ 11 w 60"/>
                <a:gd name="T13" fmla="*/ 57 h 57"/>
                <a:gd name="T14" fmla="*/ 30 w 60"/>
                <a:gd name="T15" fmla="*/ 47 h 57"/>
                <a:gd name="T16" fmla="*/ 49 w 60"/>
                <a:gd name="T17" fmla="*/ 57 h 57"/>
                <a:gd name="T18" fmla="*/ 45 w 60"/>
                <a:gd name="T19" fmla="*/ 36 h 57"/>
                <a:gd name="T20" fmla="*/ 60 w 60"/>
                <a:gd name="T21" fmla="*/ 21 h 57"/>
                <a:gd name="T22" fmla="*/ 30 w 60"/>
                <a:gd name="T23" fmla="*/ 42 h 57"/>
                <a:gd name="T24" fmla="*/ 17 w 60"/>
                <a:gd name="T25" fmla="*/ 49 h 57"/>
                <a:gd name="T26" fmla="*/ 19 w 60"/>
                <a:gd name="T27" fmla="*/ 34 h 57"/>
                <a:gd name="T28" fmla="*/ 8 w 60"/>
                <a:gd name="T29" fmla="*/ 25 h 57"/>
                <a:gd name="T30" fmla="*/ 23 w 60"/>
                <a:gd name="T31" fmla="*/ 22 h 57"/>
                <a:gd name="T32" fmla="*/ 30 w 60"/>
                <a:gd name="T33" fmla="*/ 9 h 57"/>
                <a:gd name="T34" fmla="*/ 37 w 60"/>
                <a:gd name="T35" fmla="*/ 22 h 57"/>
                <a:gd name="T36" fmla="*/ 51 w 60"/>
                <a:gd name="T37" fmla="*/ 25 h 57"/>
                <a:gd name="T38" fmla="*/ 40 w 60"/>
                <a:gd name="T39" fmla="*/ 34 h 57"/>
                <a:gd name="T40" fmla="*/ 43 w 60"/>
                <a:gd name="T41" fmla="*/ 49 h 57"/>
                <a:gd name="T42" fmla="*/ 30 w 60"/>
                <a:gd name="T43" fmla="*/ 42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0" h="57">
                  <a:moveTo>
                    <a:pt x="60" y="21"/>
                  </a:moveTo>
                  <a:lnTo>
                    <a:pt x="39" y="18"/>
                  </a:lnTo>
                  <a:lnTo>
                    <a:pt x="30" y="0"/>
                  </a:lnTo>
                  <a:lnTo>
                    <a:pt x="21" y="18"/>
                  </a:lnTo>
                  <a:lnTo>
                    <a:pt x="0" y="21"/>
                  </a:lnTo>
                  <a:lnTo>
                    <a:pt x="14" y="36"/>
                  </a:lnTo>
                  <a:lnTo>
                    <a:pt x="11" y="57"/>
                  </a:lnTo>
                  <a:lnTo>
                    <a:pt x="30" y="47"/>
                  </a:lnTo>
                  <a:lnTo>
                    <a:pt x="49" y="57"/>
                  </a:lnTo>
                  <a:lnTo>
                    <a:pt x="45" y="36"/>
                  </a:lnTo>
                  <a:lnTo>
                    <a:pt x="60" y="21"/>
                  </a:lnTo>
                  <a:close/>
                  <a:moveTo>
                    <a:pt x="30" y="42"/>
                  </a:moveTo>
                  <a:lnTo>
                    <a:pt x="17" y="49"/>
                  </a:lnTo>
                  <a:lnTo>
                    <a:pt x="19" y="34"/>
                  </a:lnTo>
                  <a:lnTo>
                    <a:pt x="8" y="25"/>
                  </a:lnTo>
                  <a:lnTo>
                    <a:pt x="23" y="22"/>
                  </a:lnTo>
                  <a:lnTo>
                    <a:pt x="30" y="9"/>
                  </a:lnTo>
                  <a:lnTo>
                    <a:pt x="37" y="22"/>
                  </a:lnTo>
                  <a:lnTo>
                    <a:pt x="51" y="25"/>
                  </a:lnTo>
                  <a:lnTo>
                    <a:pt x="40" y="34"/>
                  </a:lnTo>
                  <a:lnTo>
                    <a:pt x="43" y="49"/>
                  </a:lnTo>
                  <a:lnTo>
                    <a:pt x="30" y="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37" name="Freeform 36">
              <a:extLst>
                <a:ext uri="{FF2B5EF4-FFF2-40B4-BE49-F238E27FC236}">
                  <a16:creationId xmlns:a16="http://schemas.microsoft.com/office/drawing/2014/main" id="{E370C90B-A518-47E1-8BE7-77F4FEEFF5D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25" y="1207"/>
              <a:ext cx="74" cy="79"/>
            </a:xfrm>
            <a:custGeom>
              <a:avLst/>
              <a:gdLst>
                <a:gd name="T0" fmla="*/ 48 w 60"/>
                <a:gd name="T1" fmla="*/ 11 h 65"/>
                <a:gd name="T2" fmla="*/ 60 w 60"/>
                <a:gd name="T3" fmla="*/ 7 h 65"/>
                <a:gd name="T4" fmla="*/ 60 w 60"/>
                <a:gd name="T5" fmla="*/ 45 h 65"/>
                <a:gd name="T6" fmla="*/ 48 w 60"/>
                <a:gd name="T7" fmla="*/ 49 h 65"/>
                <a:gd name="T8" fmla="*/ 36 w 60"/>
                <a:gd name="T9" fmla="*/ 46 h 65"/>
                <a:gd name="T10" fmla="*/ 24 w 60"/>
                <a:gd name="T11" fmla="*/ 42 h 65"/>
                <a:gd name="T12" fmla="*/ 12 w 60"/>
                <a:gd name="T13" fmla="*/ 47 h 65"/>
                <a:gd name="T14" fmla="*/ 12 w 60"/>
                <a:gd name="T15" fmla="*/ 9 h 65"/>
                <a:gd name="T16" fmla="*/ 24 w 60"/>
                <a:gd name="T17" fmla="*/ 5 h 65"/>
                <a:gd name="T18" fmla="*/ 36 w 60"/>
                <a:gd name="T19" fmla="*/ 8 h 65"/>
                <a:gd name="T20" fmla="*/ 48 w 60"/>
                <a:gd name="T21" fmla="*/ 11 h 65"/>
                <a:gd name="T22" fmla="*/ 4 w 60"/>
                <a:gd name="T23" fmla="*/ 0 h 65"/>
                <a:gd name="T24" fmla="*/ 8 w 60"/>
                <a:gd name="T25" fmla="*/ 5 h 65"/>
                <a:gd name="T26" fmla="*/ 8 w 60"/>
                <a:gd name="T27" fmla="*/ 65 h 65"/>
                <a:gd name="T28" fmla="*/ 0 w 60"/>
                <a:gd name="T29" fmla="*/ 65 h 65"/>
                <a:gd name="T30" fmla="*/ 0 w 60"/>
                <a:gd name="T31" fmla="*/ 5 h 65"/>
                <a:gd name="T32" fmla="*/ 4 w 60"/>
                <a:gd name="T33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0" h="65">
                  <a:moveTo>
                    <a:pt x="48" y="11"/>
                  </a:moveTo>
                  <a:cubicBezTo>
                    <a:pt x="53" y="11"/>
                    <a:pt x="58" y="9"/>
                    <a:pt x="60" y="7"/>
                  </a:cubicBezTo>
                  <a:cubicBezTo>
                    <a:pt x="60" y="45"/>
                    <a:pt x="60" y="45"/>
                    <a:pt x="60" y="45"/>
                  </a:cubicBezTo>
                  <a:cubicBezTo>
                    <a:pt x="58" y="47"/>
                    <a:pt x="53" y="49"/>
                    <a:pt x="48" y="49"/>
                  </a:cubicBezTo>
                  <a:cubicBezTo>
                    <a:pt x="43" y="49"/>
                    <a:pt x="39" y="48"/>
                    <a:pt x="36" y="46"/>
                  </a:cubicBezTo>
                  <a:cubicBezTo>
                    <a:pt x="33" y="44"/>
                    <a:pt x="29" y="42"/>
                    <a:pt x="24" y="42"/>
                  </a:cubicBezTo>
                  <a:cubicBezTo>
                    <a:pt x="19" y="42"/>
                    <a:pt x="15" y="45"/>
                    <a:pt x="12" y="47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5" y="7"/>
                    <a:pt x="19" y="5"/>
                    <a:pt x="24" y="5"/>
                  </a:cubicBezTo>
                  <a:cubicBezTo>
                    <a:pt x="29" y="5"/>
                    <a:pt x="33" y="6"/>
                    <a:pt x="36" y="8"/>
                  </a:cubicBezTo>
                  <a:cubicBezTo>
                    <a:pt x="39" y="10"/>
                    <a:pt x="43" y="11"/>
                    <a:pt x="48" y="11"/>
                  </a:cubicBezTo>
                  <a:close/>
                  <a:moveTo>
                    <a:pt x="4" y="0"/>
                  </a:moveTo>
                  <a:cubicBezTo>
                    <a:pt x="6" y="0"/>
                    <a:pt x="8" y="2"/>
                    <a:pt x="8" y="5"/>
                  </a:cubicBezTo>
                  <a:cubicBezTo>
                    <a:pt x="8" y="65"/>
                    <a:pt x="8" y="65"/>
                    <a:pt x="8" y="65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1" y="0"/>
                    <a:pt x="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38" name="Freeform 37">
              <a:extLst>
                <a:ext uri="{FF2B5EF4-FFF2-40B4-BE49-F238E27FC236}">
                  <a16:creationId xmlns:a16="http://schemas.microsoft.com/office/drawing/2014/main" id="{D5ED40AC-24C7-46B3-9087-1B7D22F6F4C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32" y="1168"/>
              <a:ext cx="78" cy="80"/>
            </a:xfrm>
            <a:custGeom>
              <a:avLst/>
              <a:gdLst>
                <a:gd name="T0" fmla="*/ 54 w 64"/>
                <a:gd name="T1" fmla="*/ 0 h 65"/>
                <a:gd name="T2" fmla="*/ 44 w 64"/>
                <a:gd name="T3" fmla="*/ 10 h 65"/>
                <a:gd name="T4" fmla="*/ 44 w 64"/>
                <a:gd name="T5" fmla="*/ 41 h 65"/>
                <a:gd name="T6" fmla="*/ 52 w 64"/>
                <a:gd name="T7" fmla="*/ 41 h 65"/>
                <a:gd name="T8" fmla="*/ 52 w 64"/>
                <a:gd name="T9" fmla="*/ 65 h 65"/>
                <a:gd name="T10" fmla="*/ 64 w 64"/>
                <a:gd name="T11" fmla="*/ 65 h 65"/>
                <a:gd name="T12" fmla="*/ 64 w 64"/>
                <a:gd name="T13" fmla="*/ 10 h 65"/>
                <a:gd name="T14" fmla="*/ 54 w 64"/>
                <a:gd name="T15" fmla="*/ 0 h 65"/>
                <a:gd name="T16" fmla="*/ 26 w 64"/>
                <a:gd name="T17" fmla="*/ 0 h 65"/>
                <a:gd name="T18" fmla="*/ 24 w 64"/>
                <a:gd name="T19" fmla="*/ 2 h 65"/>
                <a:gd name="T20" fmla="*/ 24 w 64"/>
                <a:gd name="T21" fmla="*/ 16 h 65"/>
                <a:gd name="T22" fmla="*/ 22 w 64"/>
                <a:gd name="T23" fmla="*/ 17 h 65"/>
                <a:gd name="T24" fmla="*/ 20 w 64"/>
                <a:gd name="T25" fmla="*/ 16 h 65"/>
                <a:gd name="T26" fmla="*/ 20 w 64"/>
                <a:gd name="T27" fmla="*/ 2 h 65"/>
                <a:gd name="T28" fmla="*/ 18 w 64"/>
                <a:gd name="T29" fmla="*/ 0 h 65"/>
                <a:gd name="T30" fmla="*/ 16 w 64"/>
                <a:gd name="T31" fmla="*/ 2 h 65"/>
                <a:gd name="T32" fmla="*/ 16 w 64"/>
                <a:gd name="T33" fmla="*/ 16 h 65"/>
                <a:gd name="T34" fmla="*/ 14 w 64"/>
                <a:gd name="T35" fmla="*/ 17 h 65"/>
                <a:gd name="T36" fmla="*/ 12 w 64"/>
                <a:gd name="T37" fmla="*/ 16 h 65"/>
                <a:gd name="T38" fmla="*/ 12 w 64"/>
                <a:gd name="T39" fmla="*/ 2 h 65"/>
                <a:gd name="T40" fmla="*/ 10 w 64"/>
                <a:gd name="T41" fmla="*/ 0 h 65"/>
                <a:gd name="T42" fmla="*/ 8 w 64"/>
                <a:gd name="T43" fmla="*/ 2 h 65"/>
                <a:gd name="T44" fmla="*/ 8 w 64"/>
                <a:gd name="T45" fmla="*/ 16 h 65"/>
                <a:gd name="T46" fmla="*/ 6 w 64"/>
                <a:gd name="T47" fmla="*/ 17 h 65"/>
                <a:gd name="T48" fmla="*/ 4 w 64"/>
                <a:gd name="T49" fmla="*/ 16 h 65"/>
                <a:gd name="T50" fmla="*/ 4 w 64"/>
                <a:gd name="T51" fmla="*/ 2 h 65"/>
                <a:gd name="T52" fmla="*/ 2 w 64"/>
                <a:gd name="T53" fmla="*/ 0 h 65"/>
                <a:gd name="T54" fmla="*/ 0 w 64"/>
                <a:gd name="T55" fmla="*/ 2 h 65"/>
                <a:gd name="T56" fmla="*/ 0 w 64"/>
                <a:gd name="T57" fmla="*/ 16 h 65"/>
                <a:gd name="T58" fmla="*/ 0 w 64"/>
                <a:gd name="T59" fmla="*/ 21 h 65"/>
                <a:gd name="T60" fmla="*/ 3 w 64"/>
                <a:gd name="T61" fmla="*/ 25 h 65"/>
                <a:gd name="T62" fmla="*/ 8 w 64"/>
                <a:gd name="T63" fmla="*/ 33 h 65"/>
                <a:gd name="T64" fmla="*/ 8 w 64"/>
                <a:gd name="T65" fmla="*/ 65 h 65"/>
                <a:gd name="T66" fmla="*/ 20 w 64"/>
                <a:gd name="T67" fmla="*/ 65 h 65"/>
                <a:gd name="T68" fmla="*/ 20 w 64"/>
                <a:gd name="T69" fmla="*/ 33 h 65"/>
                <a:gd name="T70" fmla="*/ 25 w 64"/>
                <a:gd name="T71" fmla="*/ 25 h 65"/>
                <a:gd name="T72" fmla="*/ 28 w 64"/>
                <a:gd name="T73" fmla="*/ 21 h 65"/>
                <a:gd name="T74" fmla="*/ 28 w 64"/>
                <a:gd name="T75" fmla="*/ 16 h 65"/>
                <a:gd name="T76" fmla="*/ 28 w 64"/>
                <a:gd name="T77" fmla="*/ 2 h 65"/>
                <a:gd name="T78" fmla="*/ 26 w 64"/>
                <a:gd name="T79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64" h="65">
                  <a:moveTo>
                    <a:pt x="54" y="0"/>
                  </a:moveTo>
                  <a:cubicBezTo>
                    <a:pt x="49" y="0"/>
                    <a:pt x="44" y="5"/>
                    <a:pt x="44" y="10"/>
                  </a:cubicBezTo>
                  <a:cubicBezTo>
                    <a:pt x="44" y="41"/>
                    <a:pt x="44" y="41"/>
                    <a:pt x="44" y="41"/>
                  </a:cubicBezTo>
                  <a:cubicBezTo>
                    <a:pt x="52" y="41"/>
                    <a:pt x="52" y="41"/>
                    <a:pt x="52" y="41"/>
                  </a:cubicBezTo>
                  <a:cubicBezTo>
                    <a:pt x="52" y="65"/>
                    <a:pt x="52" y="65"/>
                    <a:pt x="52" y="65"/>
                  </a:cubicBezTo>
                  <a:cubicBezTo>
                    <a:pt x="64" y="65"/>
                    <a:pt x="64" y="65"/>
                    <a:pt x="64" y="65"/>
                  </a:cubicBezTo>
                  <a:cubicBezTo>
                    <a:pt x="64" y="10"/>
                    <a:pt x="64" y="10"/>
                    <a:pt x="64" y="10"/>
                  </a:cubicBezTo>
                  <a:cubicBezTo>
                    <a:pt x="64" y="5"/>
                    <a:pt x="60" y="0"/>
                    <a:pt x="54" y="0"/>
                  </a:cubicBezTo>
                  <a:close/>
                  <a:moveTo>
                    <a:pt x="26" y="0"/>
                  </a:moveTo>
                  <a:cubicBezTo>
                    <a:pt x="25" y="0"/>
                    <a:pt x="24" y="1"/>
                    <a:pt x="24" y="2"/>
                  </a:cubicBezTo>
                  <a:cubicBezTo>
                    <a:pt x="24" y="16"/>
                    <a:pt x="24" y="16"/>
                    <a:pt x="24" y="16"/>
                  </a:cubicBezTo>
                  <a:cubicBezTo>
                    <a:pt x="24" y="17"/>
                    <a:pt x="23" y="17"/>
                    <a:pt x="22" y="17"/>
                  </a:cubicBezTo>
                  <a:cubicBezTo>
                    <a:pt x="21" y="17"/>
                    <a:pt x="20" y="17"/>
                    <a:pt x="20" y="16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20" y="1"/>
                    <a:pt x="19" y="0"/>
                    <a:pt x="18" y="0"/>
                  </a:cubicBezTo>
                  <a:cubicBezTo>
                    <a:pt x="17" y="0"/>
                    <a:pt x="16" y="1"/>
                    <a:pt x="16" y="2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6" y="17"/>
                    <a:pt x="15" y="17"/>
                    <a:pt x="14" y="17"/>
                  </a:cubicBezTo>
                  <a:cubicBezTo>
                    <a:pt x="13" y="17"/>
                    <a:pt x="12" y="17"/>
                    <a:pt x="12" y="16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2" y="1"/>
                    <a:pt x="11" y="0"/>
                    <a:pt x="10" y="0"/>
                  </a:cubicBezTo>
                  <a:cubicBezTo>
                    <a:pt x="9" y="0"/>
                    <a:pt x="8" y="1"/>
                    <a:pt x="8" y="2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8" y="17"/>
                    <a:pt x="7" y="17"/>
                    <a:pt x="6" y="17"/>
                  </a:cubicBezTo>
                  <a:cubicBezTo>
                    <a:pt x="5" y="17"/>
                    <a:pt x="4" y="17"/>
                    <a:pt x="4" y="16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3" y="0"/>
                    <a:pt x="2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2"/>
                    <a:pt x="1" y="23"/>
                    <a:pt x="3" y="25"/>
                  </a:cubicBezTo>
                  <a:cubicBezTo>
                    <a:pt x="5" y="26"/>
                    <a:pt x="8" y="28"/>
                    <a:pt x="8" y="33"/>
                  </a:cubicBezTo>
                  <a:cubicBezTo>
                    <a:pt x="8" y="65"/>
                    <a:pt x="8" y="65"/>
                    <a:pt x="8" y="65"/>
                  </a:cubicBezTo>
                  <a:cubicBezTo>
                    <a:pt x="20" y="65"/>
                    <a:pt x="20" y="65"/>
                    <a:pt x="20" y="65"/>
                  </a:cubicBezTo>
                  <a:cubicBezTo>
                    <a:pt x="20" y="33"/>
                    <a:pt x="20" y="33"/>
                    <a:pt x="20" y="33"/>
                  </a:cubicBezTo>
                  <a:cubicBezTo>
                    <a:pt x="20" y="28"/>
                    <a:pt x="22" y="26"/>
                    <a:pt x="25" y="25"/>
                  </a:cubicBezTo>
                  <a:cubicBezTo>
                    <a:pt x="26" y="23"/>
                    <a:pt x="28" y="22"/>
                    <a:pt x="28" y="21"/>
                  </a:cubicBezTo>
                  <a:cubicBezTo>
                    <a:pt x="28" y="16"/>
                    <a:pt x="28" y="16"/>
                    <a:pt x="28" y="16"/>
                  </a:cubicBezTo>
                  <a:cubicBezTo>
                    <a:pt x="28" y="2"/>
                    <a:pt x="28" y="2"/>
                    <a:pt x="28" y="2"/>
                  </a:cubicBezTo>
                  <a:cubicBezTo>
                    <a:pt x="28" y="1"/>
                    <a:pt x="27" y="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39" name="Freeform 38">
              <a:extLst>
                <a:ext uri="{FF2B5EF4-FFF2-40B4-BE49-F238E27FC236}">
                  <a16:creationId xmlns:a16="http://schemas.microsoft.com/office/drawing/2014/main" id="{3CDB9E7C-248F-4ED8-B066-0E0DDD8EC38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86" y="1899"/>
              <a:ext cx="91" cy="102"/>
            </a:xfrm>
            <a:custGeom>
              <a:avLst/>
              <a:gdLst>
                <a:gd name="T0" fmla="*/ 58 w 74"/>
                <a:gd name="T1" fmla="*/ 25 h 83"/>
                <a:gd name="T2" fmla="*/ 63 w 74"/>
                <a:gd name="T3" fmla="*/ 22 h 83"/>
                <a:gd name="T4" fmla="*/ 68 w 74"/>
                <a:gd name="T5" fmla="*/ 12 h 83"/>
                <a:gd name="T6" fmla="*/ 65 w 74"/>
                <a:gd name="T7" fmla="*/ 3 h 83"/>
                <a:gd name="T8" fmla="*/ 58 w 74"/>
                <a:gd name="T9" fmla="*/ 0 h 83"/>
                <a:gd name="T10" fmla="*/ 46 w 74"/>
                <a:gd name="T11" fmla="*/ 5 h 83"/>
                <a:gd name="T12" fmla="*/ 36 w 74"/>
                <a:gd name="T13" fmla="*/ 24 h 83"/>
                <a:gd name="T14" fmla="*/ 27 w 74"/>
                <a:gd name="T15" fmla="*/ 6 h 83"/>
                <a:gd name="T16" fmla="*/ 18 w 74"/>
                <a:gd name="T17" fmla="*/ 2 h 83"/>
                <a:gd name="T18" fmla="*/ 11 w 74"/>
                <a:gd name="T19" fmla="*/ 5 h 83"/>
                <a:gd name="T20" fmla="*/ 12 w 74"/>
                <a:gd name="T21" fmla="*/ 21 h 83"/>
                <a:gd name="T22" fmla="*/ 18 w 74"/>
                <a:gd name="T23" fmla="*/ 25 h 83"/>
                <a:gd name="T24" fmla="*/ 0 w 74"/>
                <a:gd name="T25" fmla="*/ 25 h 83"/>
                <a:gd name="T26" fmla="*/ 0 w 74"/>
                <a:gd name="T27" fmla="*/ 46 h 83"/>
                <a:gd name="T28" fmla="*/ 6 w 74"/>
                <a:gd name="T29" fmla="*/ 46 h 83"/>
                <a:gd name="T30" fmla="*/ 6 w 74"/>
                <a:gd name="T31" fmla="*/ 83 h 83"/>
                <a:gd name="T32" fmla="*/ 69 w 74"/>
                <a:gd name="T33" fmla="*/ 83 h 83"/>
                <a:gd name="T34" fmla="*/ 69 w 74"/>
                <a:gd name="T35" fmla="*/ 46 h 83"/>
                <a:gd name="T36" fmla="*/ 74 w 74"/>
                <a:gd name="T37" fmla="*/ 46 h 83"/>
                <a:gd name="T38" fmla="*/ 74 w 74"/>
                <a:gd name="T39" fmla="*/ 25 h 83"/>
                <a:gd name="T40" fmla="*/ 58 w 74"/>
                <a:gd name="T41" fmla="*/ 25 h 83"/>
                <a:gd name="T42" fmla="*/ 50 w 74"/>
                <a:gd name="T43" fmla="*/ 10 h 83"/>
                <a:gd name="T44" fmla="*/ 58 w 74"/>
                <a:gd name="T45" fmla="*/ 6 h 83"/>
                <a:gd name="T46" fmla="*/ 61 w 74"/>
                <a:gd name="T47" fmla="*/ 7 h 83"/>
                <a:gd name="T48" fmla="*/ 59 w 74"/>
                <a:gd name="T49" fmla="*/ 18 h 83"/>
                <a:gd name="T50" fmla="*/ 46 w 74"/>
                <a:gd name="T51" fmla="*/ 25 h 83"/>
                <a:gd name="T52" fmla="*/ 42 w 74"/>
                <a:gd name="T53" fmla="*/ 25 h 83"/>
                <a:gd name="T54" fmla="*/ 50 w 74"/>
                <a:gd name="T55" fmla="*/ 10 h 83"/>
                <a:gd name="T56" fmla="*/ 14 w 74"/>
                <a:gd name="T57" fmla="*/ 12 h 83"/>
                <a:gd name="T58" fmla="*/ 15 w 74"/>
                <a:gd name="T59" fmla="*/ 9 h 83"/>
                <a:gd name="T60" fmla="*/ 18 w 74"/>
                <a:gd name="T61" fmla="*/ 8 h 83"/>
                <a:gd name="T62" fmla="*/ 18 w 74"/>
                <a:gd name="T63" fmla="*/ 8 h 83"/>
                <a:gd name="T64" fmla="*/ 23 w 74"/>
                <a:gd name="T65" fmla="*/ 10 h 83"/>
                <a:gd name="T66" fmla="*/ 30 w 74"/>
                <a:gd name="T67" fmla="*/ 23 h 83"/>
                <a:gd name="T68" fmla="*/ 30 w 74"/>
                <a:gd name="T69" fmla="*/ 24 h 83"/>
                <a:gd name="T70" fmla="*/ 29 w 74"/>
                <a:gd name="T71" fmla="*/ 23 h 83"/>
                <a:gd name="T72" fmla="*/ 17 w 74"/>
                <a:gd name="T73" fmla="*/ 17 h 83"/>
                <a:gd name="T74" fmla="*/ 14 w 74"/>
                <a:gd name="T75" fmla="*/ 12 h 83"/>
                <a:gd name="T76" fmla="*/ 32 w 74"/>
                <a:gd name="T77" fmla="*/ 78 h 83"/>
                <a:gd name="T78" fmla="*/ 11 w 74"/>
                <a:gd name="T79" fmla="*/ 78 h 83"/>
                <a:gd name="T80" fmla="*/ 11 w 74"/>
                <a:gd name="T81" fmla="*/ 44 h 83"/>
                <a:gd name="T82" fmla="*/ 32 w 74"/>
                <a:gd name="T83" fmla="*/ 44 h 83"/>
                <a:gd name="T84" fmla="*/ 32 w 74"/>
                <a:gd name="T85" fmla="*/ 78 h 83"/>
                <a:gd name="T86" fmla="*/ 32 w 74"/>
                <a:gd name="T87" fmla="*/ 41 h 83"/>
                <a:gd name="T88" fmla="*/ 6 w 74"/>
                <a:gd name="T89" fmla="*/ 41 h 83"/>
                <a:gd name="T90" fmla="*/ 6 w 74"/>
                <a:gd name="T91" fmla="*/ 31 h 83"/>
                <a:gd name="T92" fmla="*/ 32 w 74"/>
                <a:gd name="T93" fmla="*/ 31 h 83"/>
                <a:gd name="T94" fmla="*/ 32 w 74"/>
                <a:gd name="T95" fmla="*/ 41 h 83"/>
                <a:gd name="T96" fmla="*/ 63 w 74"/>
                <a:gd name="T97" fmla="*/ 78 h 83"/>
                <a:gd name="T98" fmla="*/ 42 w 74"/>
                <a:gd name="T99" fmla="*/ 78 h 83"/>
                <a:gd name="T100" fmla="*/ 42 w 74"/>
                <a:gd name="T101" fmla="*/ 44 h 83"/>
                <a:gd name="T102" fmla="*/ 63 w 74"/>
                <a:gd name="T103" fmla="*/ 44 h 83"/>
                <a:gd name="T104" fmla="*/ 63 w 74"/>
                <a:gd name="T105" fmla="*/ 78 h 83"/>
                <a:gd name="T106" fmla="*/ 69 w 74"/>
                <a:gd name="T107" fmla="*/ 41 h 83"/>
                <a:gd name="T108" fmla="*/ 42 w 74"/>
                <a:gd name="T109" fmla="*/ 41 h 83"/>
                <a:gd name="T110" fmla="*/ 42 w 74"/>
                <a:gd name="T111" fmla="*/ 31 h 83"/>
                <a:gd name="T112" fmla="*/ 69 w 74"/>
                <a:gd name="T113" fmla="*/ 31 h 83"/>
                <a:gd name="T114" fmla="*/ 69 w 74"/>
                <a:gd name="T115" fmla="*/ 41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74" h="83">
                  <a:moveTo>
                    <a:pt x="58" y="25"/>
                  </a:moveTo>
                  <a:cubicBezTo>
                    <a:pt x="60" y="24"/>
                    <a:pt x="61" y="23"/>
                    <a:pt x="63" y="22"/>
                  </a:cubicBezTo>
                  <a:cubicBezTo>
                    <a:pt x="65" y="19"/>
                    <a:pt x="67" y="16"/>
                    <a:pt x="68" y="12"/>
                  </a:cubicBezTo>
                  <a:cubicBezTo>
                    <a:pt x="69" y="9"/>
                    <a:pt x="68" y="5"/>
                    <a:pt x="65" y="3"/>
                  </a:cubicBezTo>
                  <a:cubicBezTo>
                    <a:pt x="63" y="1"/>
                    <a:pt x="61" y="0"/>
                    <a:pt x="58" y="0"/>
                  </a:cubicBezTo>
                  <a:cubicBezTo>
                    <a:pt x="54" y="0"/>
                    <a:pt x="50" y="2"/>
                    <a:pt x="46" y="5"/>
                  </a:cubicBezTo>
                  <a:cubicBezTo>
                    <a:pt x="41" y="11"/>
                    <a:pt x="38" y="18"/>
                    <a:pt x="36" y="24"/>
                  </a:cubicBezTo>
                  <a:cubicBezTo>
                    <a:pt x="35" y="18"/>
                    <a:pt x="32" y="11"/>
                    <a:pt x="27" y="6"/>
                  </a:cubicBezTo>
                  <a:cubicBezTo>
                    <a:pt x="25" y="4"/>
                    <a:pt x="21" y="2"/>
                    <a:pt x="18" y="2"/>
                  </a:cubicBezTo>
                  <a:cubicBezTo>
                    <a:pt x="15" y="2"/>
                    <a:pt x="13" y="3"/>
                    <a:pt x="11" y="5"/>
                  </a:cubicBezTo>
                  <a:cubicBezTo>
                    <a:pt x="7" y="9"/>
                    <a:pt x="8" y="16"/>
                    <a:pt x="12" y="21"/>
                  </a:cubicBezTo>
                  <a:cubicBezTo>
                    <a:pt x="14" y="23"/>
                    <a:pt x="16" y="24"/>
                    <a:pt x="18" y="2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6" y="46"/>
                    <a:pt x="6" y="46"/>
                    <a:pt x="6" y="46"/>
                  </a:cubicBezTo>
                  <a:cubicBezTo>
                    <a:pt x="6" y="83"/>
                    <a:pt x="6" y="83"/>
                    <a:pt x="6" y="83"/>
                  </a:cubicBezTo>
                  <a:cubicBezTo>
                    <a:pt x="69" y="83"/>
                    <a:pt x="69" y="83"/>
                    <a:pt x="69" y="83"/>
                  </a:cubicBezTo>
                  <a:cubicBezTo>
                    <a:pt x="69" y="46"/>
                    <a:pt x="69" y="46"/>
                    <a:pt x="69" y="46"/>
                  </a:cubicBezTo>
                  <a:cubicBezTo>
                    <a:pt x="74" y="46"/>
                    <a:pt x="74" y="46"/>
                    <a:pt x="74" y="46"/>
                  </a:cubicBezTo>
                  <a:cubicBezTo>
                    <a:pt x="74" y="25"/>
                    <a:pt x="74" y="25"/>
                    <a:pt x="74" y="25"/>
                  </a:cubicBezTo>
                  <a:lnTo>
                    <a:pt x="58" y="25"/>
                  </a:lnTo>
                  <a:close/>
                  <a:moveTo>
                    <a:pt x="50" y="10"/>
                  </a:moveTo>
                  <a:cubicBezTo>
                    <a:pt x="53" y="7"/>
                    <a:pt x="56" y="6"/>
                    <a:pt x="58" y="6"/>
                  </a:cubicBezTo>
                  <a:cubicBezTo>
                    <a:pt x="59" y="6"/>
                    <a:pt x="60" y="6"/>
                    <a:pt x="61" y="7"/>
                  </a:cubicBezTo>
                  <a:cubicBezTo>
                    <a:pt x="63" y="9"/>
                    <a:pt x="62" y="14"/>
                    <a:pt x="59" y="18"/>
                  </a:cubicBezTo>
                  <a:cubicBezTo>
                    <a:pt x="55" y="21"/>
                    <a:pt x="50" y="24"/>
                    <a:pt x="46" y="25"/>
                  </a:cubicBezTo>
                  <a:cubicBezTo>
                    <a:pt x="42" y="25"/>
                    <a:pt x="42" y="25"/>
                    <a:pt x="42" y="25"/>
                  </a:cubicBezTo>
                  <a:cubicBezTo>
                    <a:pt x="43" y="21"/>
                    <a:pt x="46" y="14"/>
                    <a:pt x="50" y="10"/>
                  </a:cubicBezTo>
                  <a:close/>
                  <a:moveTo>
                    <a:pt x="14" y="12"/>
                  </a:moveTo>
                  <a:cubicBezTo>
                    <a:pt x="14" y="12"/>
                    <a:pt x="14" y="10"/>
                    <a:pt x="15" y="9"/>
                  </a:cubicBezTo>
                  <a:cubicBezTo>
                    <a:pt x="16" y="8"/>
                    <a:pt x="17" y="8"/>
                    <a:pt x="18" y="8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20" y="8"/>
                    <a:pt x="22" y="9"/>
                    <a:pt x="23" y="10"/>
                  </a:cubicBezTo>
                  <a:cubicBezTo>
                    <a:pt x="26" y="13"/>
                    <a:pt x="28" y="18"/>
                    <a:pt x="30" y="23"/>
                  </a:cubicBezTo>
                  <a:cubicBezTo>
                    <a:pt x="30" y="23"/>
                    <a:pt x="30" y="23"/>
                    <a:pt x="30" y="24"/>
                  </a:cubicBezTo>
                  <a:cubicBezTo>
                    <a:pt x="30" y="24"/>
                    <a:pt x="29" y="24"/>
                    <a:pt x="29" y="23"/>
                  </a:cubicBezTo>
                  <a:cubicBezTo>
                    <a:pt x="24" y="22"/>
                    <a:pt x="19" y="20"/>
                    <a:pt x="17" y="17"/>
                  </a:cubicBezTo>
                  <a:cubicBezTo>
                    <a:pt x="15" y="16"/>
                    <a:pt x="14" y="14"/>
                    <a:pt x="14" y="12"/>
                  </a:cubicBezTo>
                  <a:close/>
                  <a:moveTo>
                    <a:pt x="32" y="78"/>
                  </a:moveTo>
                  <a:cubicBezTo>
                    <a:pt x="11" y="78"/>
                    <a:pt x="11" y="78"/>
                    <a:pt x="11" y="78"/>
                  </a:cubicBezTo>
                  <a:cubicBezTo>
                    <a:pt x="11" y="44"/>
                    <a:pt x="11" y="44"/>
                    <a:pt x="11" y="44"/>
                  </a:cubicBezTo>
                  <a:cubicBezTo>
                    <a:pt x="32" y="44"/>
                    <a:pt x="32" y="44"/>
                    <a:pt x="32" y="44"/>
                  </a:cubicBezTo>
                  <a:lnTo>
                    <a:pt x="32" y="78"/>
                  </a:lnTo>
                  <a:close/>
                  <a:moveTo>
                    <a:pt x="32" y="41"/>
                  </a:moveTo>
                  <a:cubicBezTo>
                    <a:pt x="6" y="41"/>
                    <a:pt x="6" y="41"/>
                    <a:pt x="6" y="41"/>
                  </a:cubicBezTo>
                  <a:cubicBezTo>
                    <a:pt x="6" y="31"/>
                    <a:pt x="6" y="31"/>
                    <a:pt x="6" y="31"/>
                  </a:cubicBezTo>
                  <a:cubicBezTo>
                    <a:pt x="32" y="31"/>
                    <a:pt x="32" y="31"/>
                    <a:pt x="32" y="31"/>
                  </a:cubicBezTo>
                  <a:lnTo>
                    <a:pt x="32" y="41"/>
                  </a:lnTo>
                  <a:close/>
                  <a:moveTo>
                    <a:pt x="63" y="78"/>
                  </a:moveTo>
                  <a:cubicBezTo>
                    <a:pt x="42" y="78"/>
                    <a:pt x="42" y="78"/>
                    <a:pt x="42" y="78"/>
                  </a:cubicBezTo>
                  <a:cubicBezTo>
                    <a:pt x="42" y="44"/>
                    <a:pt x="42" y="44"/>
                    <a:pt x="42" y="44"/>
                  </a:cubicBezTo>
                  <a:cubicBezTo>
                    <a:pt x="63" y="44"/>
                    <a:pt x="63" y="44"/>
                    <a:pt x="63" y="44"/>
                  </a:cubicBezTo>
                  <a:lnTo>
                    <a:pt x="63" y="78"/>
                  </a:lnTo>
                  <a:close/>
                  <a:moveTo>
                    <a:pt x="69" y="41"/>
                  </a:moveTo>
                  <a:cubicBezTo>
                    <a:pt x="42" y="41"/>
                    <a:pt x="42" y="41"/>
                    <a:pt x="42" y="41"/>
                  </a:cubicBezTo>
                  <a:cubicBezTo>
                    <a:pt x="42" y="31"/>
                    <a:pt x="42" y="31"/>
                    <a:pt x="42" y="31"/>
                  </a:cubicBezTo>
                  <a:cubicBezTo>
                    <a:pt x="69" y="31"/>
                    <a:pt x="69" y="31"/>
                    <a:pt x="69" y="31"/>
                  </a:cubicBezTo>
                  <a:lnTo>
                    <a:pt x="69" y="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40" name="Freeform 39">
              <a:extLst>
                <a:ext uri="{FF2B5EF4-FFF2-40B4-BE49-F238E27FC236}">
                  <a16:creationId xmlns:a16="http://schemas.microsoft.com/office/drawing/2014/main" id="{06491838-3473-4248-8870-C03B6A9CF77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59" y="2360"/>
              <a:ext cx="95" cy="78"/>
            </a:xfrm>
            <a:custGeom>
              <a:avLst/>
              <a:gdLst>
                <a:gd name="T0" fmla="*/ 1 w 77"/>
                <a:gd name="T1" fmla="*/ 42 h 63"/>
                <a:gd name="T2" fmla="*/ 8 w 77"/>
                <a:gd name="T3" fmla="*/ 55 h 63"/>
                <a:gd name="T4" fmla="*/ 21 w 77"/>
                <a:gd name="T5" fmla="*/ 61 h 63"/>
                <a:gd name="T6" fmla="*/ 38 w 77"/>
                <a:gd name="T7" fmla="*/ 63 h 63"/>
                <a:gd name="T8" fmla="*/ 56 w 77"/>
                <a:gd name="T9" fmla="*/ 61 h 63"/>
                <a:gd name="T10" fmla="*/ 69 w 77"/>
                <a:gd name="T11" fmla="*/ 55 h 63"/>
                <a:gd name="T12" fmla="*/ 76 w 77"/>
                <a:gd name="T13" fmla="*/ 42 h 63"/>
                <a:gd name="T14" fmla="*/ 71 w 77"/>
                <a:gd name="T15" fmla="*/ 16 h 63"/>
                <a:gd name="T16" fmla="*/ 72 w 77"/>
                <a:gd name="T17" fmla="*/ 11 h 63"/>
                <a:gd name="T18" fmla="*/ 70 w 77"/>
                <a:gd name="T19" fmla="*/ 0 h 63"/>
                <a:gd name="T20" fmla="*/ 67 w 77"/>
                <a:gd name="T21" fmla="*/ 0 h 63"/>
                <a:gd name="T22" fmla="*/ 60 w 77"/>
                <a:gd name="T23" fmla="*/ 3 h 63"/>
                <a:gd name="T24" fmla="*/ 38 w 77"/>
                <a:gd name="T25" fmla="*/ 5 h 63"/>
                <a:gd name="T26" fmla="*/ 17 w 77"/>
                <a:gd name="T27" fmla="*/ 3 h 63"/>
                <a:gd name="T28" fmla="*/ 9 w 77"/>
                <a:gd name="T29" fmla="*/ 0 h 63"/>
                <a:gd name="T30" fmla="*/ 7 w 77"/>
                <a:gd name="T31" fmla="*/ 0 h 63"/>
                <a:gd name="T32" fmla="*/ 5 w 77"/>
                <a:gd name="T33" fmla="*/ 11 h 63"/>
                <a:gd name="T34" fmla="*/ 6 w 77"/>
                <a:gd name="T35" fmla="*/ 16 h 63"/>
                <a:gd name="T36" fmla="*/ 9 w 77"/>
                <a:gd name="T37" fmla="*/ 42 h 63"/>
                <a:gd name="T38" fmla="*/ 18 w 77"/>
                <a:gd name="T39" fmla="*/ 30 h 63"/>
                <a:gd name="T40" fmla="*/ 27 w 77"/>
                <a:gd name="T41" fmla="*/ 29 h 63"/>
                <a:gd name="T42" fmla="*/ 38 w 77"/>
                <a:gd name="T43" fmla="*/ 30 h 63"/>
                <a:gd name="T44" fmla="*/ 49 w 77"/>
                <a:gd name="T45" fmla="*/ 29 h 63"/>
                <a:gd name="T46" fmla="*/ 59 w 77"/>
                <a:gd name="T47" fmla="*/ 30 h 63"/>
                <a:gd name="T48" fmla="*/ 67 w 77"/>
                <a:gd name="T49" fmla="*/ 42 h 63"/>
                <a:gd name="T50" fmla="*/ 64 w 77"/>
                <a:gd name="T51" fmla="*/ 52 h 63"/>
                <a:gd name="T52" fmla="*/ 56 w 77"/>
                <a:gd name="T53" fmla="*/ 57 h 63"/>
                <a:gd name="T54" fmla="*/ 45 w 77"/>
                <a:gd name="T55" fmla="*/ 58 h 63"/>
                <a:gd name="T56" fmla="*/ 31 w 77"/>
                <a:gd name="T57" fmla="*/ 58 h 63"/>
                <a:gd name="T58" fmla="*/ 20 w 77"/>
                <a:gd name="T59" fmla="*/ 57 h 63"/>
                <a:gd name="T60" fmla="*/ 12 w 77"/>
                <a:gd name="T61" fmla="*/ 52 h 63"/>
                <a:gd name="T62" fmla="*/ 9 w 77"/>
                <a:gd name="T63" fmla="*/ 42 h 63"/>
                <a:gd name="T64" fmla="*/ 53 w 77"/>
                <a:gd name="T65" fmla="*/ 48 h 63"/>
                <a:gd name="T66" fmla="*/ 53 w 77"/>
                <a:gd name="T67" fmla="*/ 34 h 63"/>
                <a:gd name="T68" fmla="*/ 19 w 77"/>
                <a:gd name="T69" fmla="*/ 41 h 63"/>
                <a:gd name="T70" fmla="*/ 29 w 77"/>
                <a:gd name="T71" fmla="*/ 41 h 63"/>
                <a:gd name="T72" fmla="*/ 19 w 77"/>
                <a:gd name="T73" fmla="*/ 4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7" h="63">
                  <a:moveTo>
                    <a:pt x="0" y="32"/>
                  </a:moveTo>
                  <a:cubicBezTo>
                    <a:pt x="0" y="36"/>
                    <a:pt x="0" y="39"/>
                    <a:pt x="1" y="42"/>
                  </a:cubicBezTo>
                  <a:cubicBezTo>
                    <a:pt x="1" y="45"/>
                    <a:pt x="2" y="47"/>
                    <a:pt x="3" y="49"/>
                  </a:cubicBezTo>
                  <a:cubicBezTo>
                    <a:pt x="5" y="51"/>
                    <a:pt x="6" y="53"/>
                    <a:pt x="8" y="55"/>
                  </a:cubicBezTo>
                  <a:cubicBezTo>
                    <a:pt x="10" y="56"/>
                    <a:pt x="12" y="58"/>
                    <a:pt x="14" y="59"/>
                  </a:cubicBezTo>
                  <a:cubicBezTo>
                    <a:pt x="16" y="60"/>
                    <a:pt x="18" y="60"/>
                    <a:pt x="21" y="61"/>
                  </a:cubicBezTo>
                  <a:cubicBezTo>
                    <a:pt x="23" y="62"/>
                    <a:pt x="26" y="62"/>
                    <a:pt x="29" y="62"/>
                  </a:cubicBezTo>
                  <a:cubicBezTo>
                    <a:pt x="32" y="63"/>
                    <a:pt x="35" y="63"/>
                    <a:pt x="38" y="63"/>
                  </a:cubicBezTo>
                  <a:cubicBezTo>
                    <a:pt x="42" y="63"/>
                    <a:pt x="45" y="63"/>
                    <a:pt x="47" y="62"/>
                  </a:cubicBezTo>
                  <a:cubicBezTo>
                    <a:pt x="50" y="62"/>
                    <a:pt x="53" y="62"/>
                    <a:pt x="56" y="61"/>
                  </a:cubicBezTo>
                  <a:cubicBezTo>
                    <a:pt x="58" y="60"/>
                    <a:pt x="61" y="60"/>
                    <a:pt x="63" y="59"/>
                  </a:cubicBezTo>
                  <a:cubicBezTo>
                    <a:pt x="65" y="58"/>
                    <a:pt x="67" y="56"/>
                    <a:pt x="69" y="55"/>
                  </a:cubicBezTo>
                  <a:cubicBezTo>
                    <a:pt x="71" y="53"/>
                    <a:pt x="72" y="51"/>
                    <a:pt x="73" y="49"/>
                  </a:cubicBezTo>
                  <a:cubicBezTo>
                    <a:pt x="74" y="47"/>
                    <a:pt x="75" y="45"/>
                    <a:pt x="76" y="42"/>
                  </a:cubicBezTo>
                  <a:cubicBezTo>
                    <a:pt x="77" y="39"/>
                    <a:pt x="77" y="36"/>
                    <a:pt x="77" y="32"/>
                  </a:cubicBezTo>
                  <a:cubicBezTo>
                    <a:pt x="77" y="26"/>
                    <a:pt x="75" y="21"/>
                    <a:pt x="71" y="16"/>
                  </a:cubicBezTo>
                  <a:cubicBezTo>
                    <a:pt x="71" y="16"/>
                    <a:pt x="71" y="15"/>
                    <a:pt x="71" y="14"/>
                  </a:cubicBezTo>
                  <a:cubicBezTo>
                    <a:pt x="71" y="13"/>
                    <a:pt x="72" y="12"/>
                    <a:pt x="72" y="11"/>
                  </a:cubicBezTo>
                  <a:cubicBezTo>
                    <a:pt x="72" y="9"/>
                    <a:pt x="72" y="8"/>
                    <a:pt x="72" y="6"/>
                  </a:cubicBezTo>
                  <a:cubicBezTo>
                    <a:pt x="71" y="4"/>
                    <a:pt x="71" y="2"/>
                    <a:pt x="70" y="0"/>
                  </a:cubicBezTo>
                  <a:cubicBezTo>
                    <a:pt x="69" y="0"/>
                    <a:pt x="69" y="0"/>
                    <a:pt x="69" y="0"/>
                  </a:cubicBezTo>
                  <a:cubicBezTo>
                    <a:pt x="69" y="0"/>
                    <a:pt x="68" y="0"/>
                    <a:pt x="67" y="0"/>
                  </a:cubicBezTo>
                  <a:cubicBezTo>
                    <a:pt x="67" y="0"/>
                    <a:pt x="65" y="0"/>
                    <a:pt x="64" y="1"/>
                  </a:cubicBezTo>
                  <a:cubicBezTo>
                    <a:pt x="63" y="1"/>
                    <a:pt x="61" y="2"/>
                    <a:pt x="60" y="3"/>
                  </a:cubicBezTo>
                  <a:cubicBezTo>
                    <a:pt x="58" y="4"/>
                    <a:pt x="56" y="5"/>
                    <a:pt x="53" y="6"/>
                  </a:cubicBezTo>
                  <a:cubicBezTo>
                    <a:pt x="50" y="5"/>
                    <a:pt x="45" y="5"/>
                    <a:pt x="38" y="5"/>
                  </a:cubicBezTo>
                  <a:cubicBezTo>
                    <a:pt x="32" y="5"/>
                    <a:pt x="27" y="5"/>
                    <a:pt x="23" y="6"/>
                  </a:cubicBezTo>
                  <a:cubicBezTo>
                    <a:pt x="21" y="5"/>
                    <a:pt x="19" y="4"/>
                    <a:pt x="17" y="3"/>
                  </a:cubicBezTo>
                  <a:cubicBezTo>
                    <a:pt x="15" y="2"/>
                    <a:pt x="14" y="1"/>
                    <a:pt x="12" y="1"/>
                  </a:cubicBezTo>
                  <a:cubicBezTo>
                    <a:pt x="11" y="0"/>
                    <a:pt x="10" y="0"/>
                    <a:pt x="9" y="0"/>
                  </a:cubicBezTo>
                  <a:cubicBezTo>
                    <a:pt x="8" y="0"/>
                    <a:pt x="8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6" y="2"/>
                    <a:pt x="5" y="4"/>
                    <a:pt x="5" y="6"/>
                  </a:cubicBezTo>
                  <a:cubicBezTo>
                    <a:pt x="5" y="8"/>
                    <a:pt x="5" y="9"/>
                    <a:pt x="5" y="11"/>
                  </a:cubicBezTo>
                  <a:cubicBezTo>
                    <a:pt x="5" y="12"/>
                    <a:pt x="5" y="13"/>
                    <a:pt x="5" y="14"/>
                  </a:cubicBezTo>
                  <a:cubicBezTo>
                    <a:pt x="6" y="15"/>
                    <a:pt x="6" y="16"/>
                    <a:pt x="6" y="16"/>
                  </a:cubicBezTo>
                  <a:cubicBezTo>
                    <a:pt x="2" y="21"/>
                    <a:pt x="0" y="26"/>
                    <a:pt x="0" y="32"/>
                  </a:cubicBezTo>
                  <a:close/>
                  <a:moveTo>
                    <a:pt x="9" y="42"/>
                  </a:moveTo>
                  <a:cubicBezTo>
                    <a:pt x="9" y="38"/>
                    <a:pt x="11" y="35"/>
                    <a:pt x="14" y="32"/>
                  </a:cubicBezTo>
                  <a:cubicBezTo>
                    <a:pt x="15" y="31"/>
                    <a:pt x="16" y="30"/>
                    <a:pt x="18" y="30"/>
                  </a:cubicBezTo>
                  <a:cubicBezTo>
                    <a:pt x="19" y="29"/>
                    <a:pt x="20" y="29"/>
                    <a:pt x="22" y="29"/>
                  </a:cubicBezTo>
                  <a:cubicBezTo>
                    <a:pt x="24" y="29"/>
                    <a:pt x="25" y="29"/>
                    <a:pt x="27" y="29"/>
                  </a:cubicBezTo>
                  <a:cubicBezTo>
                    <a:pt x="28" y="29"/>
                    <a:pt x="30" y="29"/>
                    <a:pt x="32" y="29"/>
                  </a:cubicBezTo>
                  <a:cubicBezTo>
                    <a:pt x="35" y="30"/>
                    <a:pt x="36" y="30"/>
                    <a:pt x="38" y="30"/>
                  </a:cubicBezTo>
                  <a:cubicBezTo>
                    <a:pt x="40" y="30"/>
                    <a:pt x="42" y="30"/>
                    <a:pt x="44" y="29"/>
                  </a:cubicBezTo>
                  <a:cubicBezTo>
                    <a:pt x="46" y="29"/>
                    <a:pt x="48" y="29"/>
                    <a:pt x="49" y="29"/>
                  </a:cubicBezTo>
                  <a:cubicBezTo>
                    <a:pt x="51" y="29"/>
                    <a:pt x="52" y="29"/>
                    <a:pt x="54" y="29"/>
                  </a:cubicBezTo>
                  <a:cubicBezTo>
                    <a:pt x="56" y="29"/>
                    <a:pt x="57" y="29"/>
                    <a:pt x="59" y="30"/>
                  </a:cubicBezTo>
                  <a:cubicBezTo>
                    <a:pt x="60" y="30"/>
                    <a:pt x="61" y="31"/>
                    <a:pt x="62" y="32"/>
                  </a:cubicBezTo>
                  <a:cubicBezTo>
                    <a:pt x="65" y="35"/>
                    <a:pt x="67" y="38"/>
                    <a:pt x="67" y="42"/>
                  </a:cubicBezTo>
                  <a:cubicBezTo>
                    <a:pt x="67" y="44"/>
                    <a:pt x="67" y="46"/>
                    <a:pt x="66" y="48"/>
                  </a:cubicBezTo>
                  <a:cubicBezTo>
                    <a:pt x="66" y="49"/>
                    <a:pt x="65" y="51"/>
                    <a:pt x="64" y="52"/>
                  </a:cubicBezTo>
                  <a:cubicBezTo>
                    <a:pt x="63" y="53"/>
                    <a:pt x="62" y="54"/>
                    <a:pt x="61" y="55"/>
                  </a:cubicBezTo>
                  <a:cubicBezTo>
                    <a:pt x="59" y="55"/>
                    <a:pt x="58" y="56"/>
                    <a:pt x="56" y="57"/>
                  </a:cubicBezTo>
                  <a:cubicBezTo>
                    <a:pt x="55" y="57"/>
                    <a:pt x="53" y="57"/>
                    <a:pt x="51" y="58"/>
                  </a:cubicBezTo>
                  <a:cubicBezTo>
                    <a:pt x="48" y="58"/>
                    <a:pt x="46" y="58"/>
                    <a:pt x="45" y="58"/>
                  </a:cubicBezTo>
                  <a:cubicBezTo>
                    <a:pt x="43" y="58"/>
                    <a:pt x="41" y="58"/>
                    <a:pt x="38" y="58"/>
                  </a:cubicBezTo>
                  <a:cubicBezTo>
                    <a:pt x="35" y="58"/>
                    <a:pt x="33" y="58"/>
                    <a:pt x="31" y="58"/>
                  </a:cubicBezTo>
                  <a:cubicBezTo>
                    <a:pt x="30" y="58"/>
                    <a:pt x="28" y="58"/>
                    <a:pt x="25" y="58"/>
                  </a:cubicBezTo>
                  <a:cubicBezTo>
                    <a:pt x="23" y="57"/>
                    <a:pt x="21" y="57"/>
                    <a:pt x="20" y="57"/>
                  </a:cubicBezTo>
                  <a:cubicBezTo>
                    <a:pt x="19" y="56"/>
                    <a:pt x="17" y="55"/>
                    <a:pt x="16" y="55"/>
                  </a:cubicBezTo>
                  <a:cubicBezTo>
                    <a:pt x="14" y="54"/>
                    <a:pt x="13" y="53"/>
                    <a:pt x="12" y="52"/>
                  </a:cubicBezTo>
                  <a:cubicBezTo>
                    <a:pt x="11" y="51"/>
                    <a:pt x="11" y="49"/>
                    <a:pt x="10" y="48"/>
                  </a:cubicBezTo>
                  <a:cubicBezTo>
                    <a:pt x="9" y="46"/>
                    <a:pt x="9" y="44"/>
                    <a:pt x="9" y="42"/>
                  </a:cubicBezTo>
                  <a:close/>
                  <a:moveTo>
                    <a:pt x="48" y="41"/>
                  </a:moveTo>
                  <a:cubicBezTo>
                    <a:pt x="48" y="45"/>
                    <a:pt x="50" y="48"/>
                    <a:pt x="53" y="48"/>
                  </a:cubicBezTo>
                  <a:cubicBezTo>
                    <a:pt x="55" y="48"/>
                    <a:pt x="58" y="45"/>
                    <a:pt x="58" y="41"/>
                  </a:cubicBezTo>
                  <a:cubicBezTo>
                    <a:pt x="58" y="37"/>
                    <a:pt x="55" y="34"/>
                    <a:pt x="53" y="34"/>
                  </a:cubicBezTo>
                  <a:cubicBezTo>
                    <a:pt x="50" y="34"/>
                    <a:pt x="48" y="37"/>
                    <a:pt x="48" y="41"/>
                  </a:cubicBezTo>
                  <a:close/>
                  <a:moveTo>
                    <a:pt x="19" y="41"/>
                  </a:moveTo>
                  <a:cubicBezTo>
                    <a:pt x="19" y="45"/>
                    <a:pt x="21" y="48"/>
                    <a:pt x="24" y="48"/>
                  </a:cubicBezTo>
                  <a:cubicBezTo>
                    <a:pt x="27" y="48"/>
                    <a:pt x="29" y="45"/>
                    <a:pt x="29" y="41"/>
                  </a:cubicBezTo>
                  <a:cubicBezTo>
                    <a:pt x="29" y="37"/>
                    <a:pt x="27" y="34"/>
                    <a:pt x="24" y="34"/>
                  </a:cubicBezTo>
                  <a:cubicBezTo>
                    <a:pt x="21" y="34"/>
                    <a:pt x="19" y="37"/>
                    <a:pt x="19" y="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41" name="Freeform 40">
              <a:extLst>
                <a:ext uri="{FF2B5EF4-FFF2-40B4-BE49-F238E27FC236}">
                  <a16:creationId xmlns:a16="http://schemas.microsoft.com/office/drawing/2014/main" id="{7286DAE3-B15F-49D9-8870-16F1F897D0F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62" y="1351"/>
              <a:ext cx="154" cy="154"/>
            </a:xfrm>
            <a:custGeom>
              <a:avLst/>
              <a:gdLst>
                <a:gd name="T0" fmla="*/ 0 w 125"/>
                <a:gd name="T1" fmla="*/ 63 h 125"/>
                <a:gd name="T2" fmla="*/ 125 w 125"/>
                <a:gd name="T3" fmla="*/ 63 h 125"/>
                <a:gd name="T4" fmla="*/ 98 w 125"/>
                <a:gd name="T5" fmla="*/ 83 h 125"/>
                <a:gd name="T6" fmla="*/ 117 w 125"/>
                <a:gd name="T7" fmla="*/ 67 h 125"/>
                <a:gd name="T8" fmla="*/ 98 w 125"/>
                <a:gd name="T9" fmla="*/ 83 h 125"/>
                <a:gd name="T10" fmla="*/ 25 w 125"/>
                <a:gd name="T11" fmla="*/ 58 h 125"/>
                <a:gd name="T12" fmla="*/ 13 w 125"/>
                <a:gd name="T13" fmla="*/ 42 h 125"/>
                <a:gd name="T14" fmla="*/ 90 w 125"/>
                <a:gd name="T15" fmla="*/ 42 h 125"/>
                <a:gd name="T16" fmla="*/ 67 w 125"/>
                <a:gd name="T17" fmla="*/ 58 h 125"/>
                <a:gd name="T18" fmla="*/ 90 w 125"/>
                <a:gd name="T19" fmla="*/ 42 h 125"/>
                <a:gd name="T20" fmla="*/ 67 w 125"/>
                <a:gd name="T21" fmla="*/ 9 h 125"/>
                <a:gd name="T22" fmla="*/ 82 w 125"/>
                <a:gd name="T23" fmla="*/ 23 h 125"/>
                <a:gd name="T24" fmla="*/ 67 w 125"/>
                <a:gd name="T25" fmla="*/ 33 h 125"/>
                <a:gd name="T26" fmla="*/ 53 w 125"/>
                <a:gd name="T27" fmla="*/ 12 h 125"/>
                <a:gd name="T28" fmla="*/ 59 w 125"/>
                <a:gd name="T29" fmla="*/ 33 h 125"/>
                <a:gd name="T30" fmla="*/ 43 w 125"/>
                <a:gd name="T31" fmla="*/ 23 h 125"/>
                <a:gd name="T32" fmla="*/ 59 w 125"/>
                <a:gd name="T33" fmla="*/ 58 h 125"/>
                <a:gd name="T34" fmla="*/ 36 w 125"/>
                <a:gd name="T35" fmla="*/ 42 h 125"/>
                <a:gd name="T36" fmla="*/ 13 w 125"/>
                <a:gd name="T37" fmla="*/ 83 h 125"/>
                <a:gd name="T38" fmla="*/ 25 w 125"/>
                <a:gd name="T39" fmla="*/ 67 h 125"/>
                <a:gd name="T40" fmla="*/ 13 w 125"/>
                <a:gd name="T41" fmla="*/ 83 h 125"/>
                <a:gd name="T42" fmla="*/ 59 w 125"/>
                <a:gd name="T43" fmla="*/ 67 h 125"/>
                <a:gd name="T44" fmla="*/ 36 w 125"/>
                <a:gd name="T45" fmla="*/ 83 h 125"/>
                <a:gd name="T46" fmla="*/ 59 w 125"/>
                <a:gd name="T47" fmla="*/ 92 h 125"/>
                <a:gd name="T48" fmla="*/ 53 w 125"/>
                <a:gd name="T49" fmla="*/ 113 h 125"/>
                <a:gd name="T50" fmla="*/ 38 w 125"/>
                <a:gd name="T51" fmla="*/ 92 h 125"/>
                <a:gd name="T52" fmla="*/ 82 w 125"/>
                <a:gd name="T53" fmla="*/ 102 h 125"/>
                <a:gd name="T54" fmla="*/ 67 w 125"/>
                <a:gd name="T55" fmla="*/ 116 h 125"/>
                <a:gd name="T56" fmla="*/ 87 w 125"/>
                <a:gd name="T57" fmla="*/ 92 h 125"/>
                <a:gd name="T58" fmla="*/ 67 w 125"/>
                <a:gd name="T59" fmla="*/ 83 h 125"/>
                <a:gd name="T60" fmla="*/ 92 w 125"/>
                <a:gd name="T61" fmla="*/ 67 h 125"/>
                <a:gd name="T62" fmla="*/ 67 w 125"/>
                <a:gd name="T63" fmla="*/ 83 h 125"/>
                <a:gd name="T64" fmla="*/ 98 w 125"/>
                <a:gd name="T65" fmla="*/ 42 h 125"/>
                <a:gd name="T66" fmla="*/ 117 w 125"/>
                <a:gd name="T67" fmla="*/ 58 h 125"/>
                <a:gd name="T68" fmla="*/ 108 w 125"/>
                <a:gd name="T69" fmla="*/ 33 h 125"/>
                <a:gd name="T70" fmla="*/ 86 w 125"/>
                <a:gd name="T71" fmla="*/ 14 h 125"/>
                <a:gd name="T72" fmla="*/ 108 w 125"/>
                <a:gd name="T73" fmla="*/ 33 h 125"/>
                <a:gd name="T74" fmla="*/ 39 w 125"/>
                <a:gd name="T75" fmla="*/ 14 h 125"/>
                <a:gd name="T76" fmla="*/ 17 w 125"/>
                <a:gd name="T77" fmla="*/ 33 h 125"/>
                <a:gd name="T78" fmla="*/ 17 w 125"/>
                <a:gd name="T79" fmla="*/ 92 h 125"/>
                <a:gd name="T80" fmla="*/ 39 w 125"/>
                <a:gd name="T81" fmla="*/ 111 h 125"/>
                <a:gd name="T82" fmla="*/ 17 w 125"/>
                <a:gd name="T83" fmla="*/ 92 h 125"/>
                <a:gd name="T84" fmla="*/ 86 w 125"/>
                <a:gd name="T85" fmla="*/ 111 h 125"/>
                <a:gd name="T86" fmla="*/ 108 w 125"/>
                <a:gd name="T87" fmla="*/ 92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25" h="125">
                  <a:moveTo>
                    <a:pt x="63" y="0"/>
                  </a:moveTo>
                  <a:cubicBezTo>
                    <a:pt x="28" y="0"/>
                    <a:pt x="0" y="28"/>
                    <a:pt x="0" y="63"/>
                  </a:cubicBezTo>
                  <a:cubicBezTo>
                    <a:pt x="0" y="97"/>
                    <a:pt x="28" y="125"/>
                    <a:pt x="63" y="125"/>
                  </a:cubicBezTo>
                  <a:cubicBezTo>
                    <a:pt x="97" y="125"/>
                    <a:pt x="125" y="97"/>
                    <a:pt x="125" y="63"/>
                  </a:cubicBezTo>
                  <a:cubicBezTo>
                    <a:pt x="125" y="28"/>
                    <a:pt x="97" y="0"/>
                    <a:pt x="63" y="0"/>
                  </a:cubicBezTo>
                  <a:close/>
                  <a:moveTo>
                    <a:pt x="98" y="83"/>
                  </a:moveTo>
                  <a:cubicBezTo>
                    <a:pt x="99" y="78"/>
                    <a:pt x="100" y="72"/>
                    <a:pt x="100" y="67"/>
                  </a:cubicBezTo>
                  <a:cubicBezTo>
                    <a:pt x="117" y="67"/>
                    <a:pt x="117" y="67"/>
                    <a:pt x="117" y="67"/>
                  </a:cubicBezTo>
                  <a:cubicBezTo>
                    <a:pt x="116" y="72"/>
                    <a:pt x="115" y="78"/>
                    <a:pt x="113" y="83"/>
                  </a:cubicBezTo>
                  <a:lnTo>
                    <a:pt x="98" y="83"/>
                  </a:lnTo>
                  <a:close/>
                  <a:moveTo>
                    <a:pt x="27" y="42"/>
                  </a:moveTo>
                  <a:cubicBezTo>
                    <a:pt x="26" y="47"/>
                    <a:pt x="26" y="53"/>
                    <a:pt x="25" y="58"/>
                  </a:cubicBezTo>
                  <a:cubicBezTo>
                    <a:pt x="9" y="58"/>
                    <a:pt x="9" y="58"/>
                    <a:pt x="9" y="58"/>
                  </a:cubicBezTo>
                  <a:cubicBezTo>
                    <a:pt x="9" y="53"/>
                    <a:pt x="11" y="47"/>
                    <a:pt x="13" y="42"/>
                  </a:cubicBezTo>
                  <a:lnTo>
                    <a:pt x="27" y="42"/>
                  </a:lnTo>
                  <a:close/>
                  <a:moveTo>
                    <a:pt x="90" y="42"/>
                  </a:moveTo>
                  <a:cubicBezTo>
                    <a:pt x="91" y="47"/>
                    <a:pt x="92" y="53"/>
                    <a:pt x="92" y="58"/>
                  </a:cubicBezTo>
                  <a:cubicBezTo>
                    <a:pt x="67" y="58"/>
                    <a:pt x="67" y="58"/>
                    <a:pt x="67" y="58"/>
                  </a:cubicBezTo>
                  <a:cubicBezTo>
                    <a:pt x="67" y="42"/>
                    <a:pt x="67" y="42"/>
                    <a:pt x="67" y="42"/>
                  </a:cubicBezTo>
                  <a:lnTo>
                    <a:pt x="90" y="42"/>
                  </a:lnTo>
                  <a:close/>
                  <a:moveTo>
                    <a:pt x="67" y="33"/>
                  </a:moveTo>
                  <a:cubicBezTo>
                    <a:pt x="67" y="9"/>
                    <a:pt x="67" y="9"/>
                    <a:pt x="67" y="9"/>
                  </a:cubicBezTo>
                  <a:cubicBezTo>
                    <a:pt x="69" y="10"/>
                    <a:pt x="71" y="11"/>
                    <a:pt x="73" y="12"/>
                  </a:cubicBezTo>
                  <a:cubicBezTo>
                    <a:pt x="76" y="14"/>
                    <a:pt x="79" y="18"/>
                    <a:pt x="82" y="23"/>
                  </a:cubicBezTo>
                  <a:cubicBezTo>
                    <a:pt x="84" y="26"/>
                    <a:pt x="86" y="30"/>
                    <a:pt x="87" y="33"/>
                  </a:cubicBezTo>
                  <a:cubicBezTo>
                    <a:pt x="67" y="33"/>
                    <a:pt x="67" y="33"/>
                    <a:pt x="67" y="33"/>
                  </a:cubicBezTo>
                  <a:close/>
                  <a:moveTo>
                    <a:pt x="43" y="23"/>
                  </a:moveTo>
                  <a:cubicBezTo>
                    <a:pt x="46" y="18"/>
                    <a:pt x="50" y="14"/>
                    <a:pt x="53" y="12"/>
                  </a:cubicBezTo>
                  <a:cubicBezTo>
                    <a:pt x="55" y="11"/>
                    <a:pt x="57" y="10"/>
                    <a:pt x="59" y="9"/>
                  </a:cubicBezTo>
                  <a:cubicBezTo>
                    <a:pt x="59" y="33"/>
                    <a:pt x="59" y="33"/>
                    <a:pt x="59" y="33"/>
                  </a:cubicBezTo>
                  <a:cubicBezTo>
                    <a:pt x="38" y="33"/>
                    <a:pt x="38" y="33"/>
                    <a:pt x="38" y="33"/>
                  </a:cubicBezTo>
                  <a:cubicBezTo>
                    <a:pt x="40" y="30"/>
                    <a:pt x="41" y="26"/>
                    <a:pt x="43" y="23"/>
                  </a:cubicBezTo>
                  <a:close/>
                  <a:moveTo>
                    <a:pt x="59" y="42"/>
                  </a:moveTo>
                  <a:cubicBezTo>
                    <a:pt x="59" y="58"/>
                    <a:pt x="59" y="58"/>
                    <a:pt x="59" y="58"/>
                  </a:cubicBezTo>
                  <a:cubicBezTo>
                    <a:pt x="34" y="58"/>
                    <a:pt x="34" y="58"/>
                    <a:pt x="34" y="58"/>
                  </a:cubicBezTo>
                  <a:cubicBezTo>
                    <a:pt x="34" y="53"/>
                    <a:pt x="35" y="47"/>
                    <a:pt x="36" y="42"/>
                  </a:cubicBezTo>
                  <a:lnTo>
                    <a:pt x="59" y="42"/>
                  </a:lnTo>
                  <a:close/>
                  <a:moveTo>
                    <a:pt x="13" y="83"/>
                  </a:moveTo>
                  <a:cubicBezTo>
                    <a:pt x="11" y="78"/>
                    <a:pt x="9" y="72"/>
                    <a:pt x="9" y="67"/>
                  </a:cubicBezTo>
                  <a:cubicBezTo>
                    <a:pt x="25" y="67"/>
                    <a:pt x="25" y="67"/>
                    <a:pt x="25" y="67"/>
                  </a:cubicBezTo>
                  <a:cubicBezTo>
                    <a:pt x="26" y="72"/>
                    <a:pt x="26" y="78"/>
                    <a:pt x="27" y="83"/>
                  </a:cubicBezTo>
                  <a:lnTo>
                    <a:pt x="13" y="83"/>
                  </a:lnTo>
                  <a:close/>
                  <a:moveTo>
                    <a:pt x="34" y="67"/>
                  </a:moveTo>
                  <a:cubicBezTo>
                    <a:pt x="59" y="67"/>
                    <a:pt x="59" y="67"/>
                    <a:pt x="59" y="67"/>
                  </a:cubicBezTo>
                  <a:cubicBezTo>
                    <a:pt x="59" y="83"/>
                    <a:pt x="59" y="83"/>
                    <a:pt x="59" y="83"/>
                  </a:cubicBezTo>
                  <a:cubicBezTo>
                    <a:pt x="36" y="83"/>
                    <a:pt x="36" y="83"/>
                    <a:pt x="36" y="83"/>
                  </a:cubicBezTo>
                  <a:cubicBezTo>
                    <a:pt x="35" y="78"/>
                    <a:pt x="34" y="72"/>
                    <a:pt x="34" y="67"/>
                  </a:cubicBezTo>
                  <a:close/>
                  <a:moveTo>
                    <a:pt x="59" y="92"/>
                  </a:moveTo>
                  <a:cubicBezTo>
                    <a:pt x="59" y="116"/>
                    <a:pt x="59" y="116"/>
                    <a:pt x="59" y="116"/>
                  </a:cubicBezTo>
                  <a:cubicBezTo>
                    <a:pt x="57" y="115"/>
                    <a:pt x="55" y="114"/>
                    <a:pt x="53" y="113"/>
                  </a:cubicBezTo>
                  <a:cubicBezTo>
                    <a:pt x="50" y="111"/>
                    <a:pt x="46" y="107"/>
                    <a:pt x="43" y="102"/>
                  </a:cubicBezTo>
                  <a:cubicBezTo>
                    <a:pt x="41" y="99"/>
                    <a:pt x="40" y="96"/>
                    <a:pt x="38" y="92"/>
                  </a:cubicBezTo>
                  <a:cubicBezTo>
                    <a:pt x="59" y="92"/>
                    <a:pt x="59" y="92"/>
                    <a:pt x="59" y="92"/>
                  </a:cubicBezTo>
                  <a:close/>
                  <a:moveTo>
                    <a:pt x="82" y="102"/>
                  </a:moveTo>
                  <a:cubicBezTo>
                    <a:pt x="79" y="107"/>
                    <a:pt x="76" y="111"/>
                    <a:pt x="73" y="113"/>
                  </a:cubicBezTo>
                  <a:cubicBezTo>
                    <a:pt x="71" y="114"/>
                    <a:pt x="69" y="115"/>
                    <a:pt x="67" y="116"/>
                  </a:cubicBezTo>
                  <a:cubicBezTo>
                    <a:pt x="67" y="92"/>
                    <a:pt x="67" y="92"/>
                    <a:pt x="67" y="92"/>
                  </a:cubicBezTo>
                  <a:cubicBezTo>
                    <a:pt x="87" y="92"/>
                    <a:pt x="87" y="92"/>
                    <a:pt x="87" y="92"/>
                  </a:cubicBezTo>
                  <a:cubicBezTo>
                    <a:pt x="86" y="96"/>
                    <a:pt x="84" y="99"/>
                    <a:pt x="82" y="102"/>
                  </a:cubicBezTo>
                  <a:close/>
                  <a:moveTo>
                    <a:pt x="67" y="83"/>
                  </a:moveTo>
                  <a:cubicBezTo>
                    <a:pt x="67" y="67"/>
                    <a:pt x="67" y="67"/>
                    <a:pt x="67" y="67"/>
                  </a:cubicBezTo>
                  <a:cubicBezTo>
                    <a:pt x="92" y="67"/>
                    <a:pt x="92" y="67"/>
                    <a:pt x="92" y="67"/>
                  </a:cubicBezTo>
                  <a:cubicBezTo>
                    <a:pt x="92" y="72"/>
                    <a:pt x="91" y="78"/>
                    <a:pt x="90" y="83"/>
                  </a:cubicBezTo>
                  <a:lnTo>
                    <a:pt x="67" y="83"/>
                  </a:lnTo>
                  <a:close/>
                  <a:moveTo>
                    <a:pt x="100" y="58"/>
                  </a:moveTo>
                  <a:cubicBezTo>
                    <a:pt x="100" y="53"/>
                    <a:pt x="99" y="47"/>
                    <a:pt x="98" y="42"/>
                  </a:cubicBezTo>
                  <a:cubicBezTo>
                    <a:pt x="113" y="42"/>
                    <a:pt x="113" y="42"/>
                    <a:pt x="113" y="42"/>
                  </a:cubicBezTo>
                  <a:cubicBezTo>
                    <a:pt x="115" y="47"/>
                    <a:pt x="116" y="53"/>
                    <a:pt x="117" y="58"/>
                  </a:cubicBezTo>
                  <a:lnTo>
                    <a:pt x="100" y="58"/>
                  </a:lnTo>
                  <a:close/>
                  <a:moveTo>
                    <a:pt x="108" y="33"/>
                  </a:moveTo>
                  <a:cubicBezTo>
                    <a:pt x="96" y="33"/>
                    <a:pt x="96" y="33"/>
                    <a:pt x="96" y="33"/>
                  </a:cubicBezTo>
                  <a:cubicBezTo>
                    <a:pt x="93" y="26"/>
                    <a:pt x="90" y="19"/>
                    <a:pt x="86" y="14"/>
                  </a:cubicBezTo>
                  <a:cubicBezTo>
                    <a:pt x="92" y="16"/>
                    <a:pt x="97" y="20"/>
                    <a:pt x="101" y="24"/>
                  </a:cubicBezTo>
                  <a:cubicBezTo>
                    <a:pt x="104" y="27"/>
                    <a:pt x="106" y="30"/>
                    <a:pt x="108" y="33"/>
                  </a:cubicBezTo>
                  <a:close/>
                  <a:moveTo>
                    <a:pt x="25" y="24"/>
                  </a:moveTo>
                  <a:cubicBezTo>
                    <a:pt x="29" y="20"/>
                    <a:pt x="34" y="16"/>
                    <a:pt x="39" y="14"/>
                  </a:cubicBezTo>
                  <a:cubicBezTo>
                    <a:pt x="35" y="19"/>
                    <a:pt x="32" y="26"/>
                    <a:pt x="30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9" y="30"/>
                    <a:pt x="22" y="27"/>
                    <a:pt x="25" y="24"/>
                  </a:cubicBezTo>
                  <a:close/>
                  <a:moveTo>
                    <a:pt x="17" y="92"/>
                  </a:moveTo>
                  <a:cubicBezTo>
                    <a:pt x="30" y="92"/>
                    <a:pt x="30" y="92"/>
                    <a:pt x="30" y="92"/>
                  </a:cubicBezTo>
                  <a:cubicBezTo>
                    <a:pt x="32" y="99"/>
                    <a:pt x="35" y="106"/>
                    <a:pt x="39" y="111"/>
                  </a:cubicBezTo>
                  <a:cubicBezTo>
                    <a:pt x="34" y="109"/>
                    <a:pt x="29" y="105"/>
                    <a:pt x="25" y="101"/>
                  </a:cubicBezTo>
                  <a:cubicBezTo>
                    <a:pt x="22" y="98"/>
                    <a:pt x="19" y="95"/>
                    <a:pt x="17" y="92"/>
                  </a:cubicBezTo>
                  <a:close/>
                  <a:moveTo>
                    <a:pt x="101" y="101"/>
                  </a:moveTo>
                  <a:cubicBezTo>
                    <a:pt x="97" y="105"/>
                    <a:pt x="92" y="109"/>
                    <a:pt x="86" y="111"/>
                  </a:cubicBezTo>
                  <a:cubicBezTo>
                    <a:pt x="90" y="106"/>
                    <a:pt x="93" y="99"/>
                    <a:pt x="96" y="92"/>
                  </a:cubicBezTo>
                  <a:cubicBezTo>
                    <a:pt x="108" y="92"/>
                    <a:pt x="108" y="92"/>
                    <a:pt x="108" y="92"/>
                  </a:cubicBezTo>
                  <a:cubicBezTo>
                    <a:pt x="106" y="95"/>
                    <a:pt x="104" y="98"/>
                    <a:pt x="101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42" name="Freeform 41">
              <a:extLst>
                <a:ext uri="{FF2B5EF4-FFF2-40B4-BE49-F238E27FC236}">
                  <a16:creationId xmlns:a16="http://schemas.microsoft.com/office/drawing/2014/main" id="{25769E3F-76E8-4761-A4C0-76747A92F91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33" y="1270"/>
              <a:ext cx="72" cy="73"/>
            </a:xfrm>
            <a:custGeom>
              <a:avLst/>
              <a:gdLst>
                <a:gd name="T0" fmla="*/ 49 w 59"/>
                <a:gd name="T1" fmla="*/ 0 h 59"/>
                <a:gd name="T2" fmla="*/ 9 w 59"/>
                <a:gd name="T3" fmla="*/ 0 h 59"/>
                <a:gd name="T4" fmla="*/ 0 w 59"/>
                <a:gd name="T5" fmla="*/ 10 h 59"/>
                <a:gd name="T6" fmla="*/ 0 w 59"/>
                <a:gd name="T7" fmla="*/ 49 h 59"/>
                <a:gd name="T8" fmla="*/ 9 w 59"/>
                <a:gd name="T9" fmla="*/ 59 h 59"/>
                <a:gd name="T10" fmla="*/ 49 w 59"/>
                <a:gd name="T11" fmla="*/ 59 h 59"/>
                <a:gd name="T12" fmla="*/ 59 w 59"/>
                <a:gd name="T13" fmla="*/ 49 h 59"/>
                <a:gd name="T14" fmla="*/ 59 w 59"/>
                <a:gd name="T15" fmla="*/ 10 h 59"/>
                <a:gd name="T16" fmla="*/ 49 w 59"/>
                <a:gd name="T17" fmla="*/ 0 h 59"/>
                <a:gd name="T18" fmla="*/ 40 w 59"/>
                <a:gd name="T19" fmla="*/ 2 h 59"/>
                <a:gd name="T20" fmla="*/ 40 w 59"/>
                <a:gd name="T21" fmla="*/ 11 h 59"/>
                <a:gd name="T22" fmla="*/ 31 w 59"/>
                <a:gd name="T23" fmla="*/ 11 h 59"/>
                <a:gd name="T24" fmla="*/ 31 w 59"/>
                <a:gd name="T25" fmla="*/ 2 h 59"/>
                <a:gd name="T26" fmla="*/ 40 w 59"/>
                <a:gd name="T27" fmla="*/ 2 h 59"/>
                <a:gd name="T28" fmla="*/ 27 w 59"/>
                <a:gd name="T29" fmla="*/ 2 h 59"/>
                <a:gd name="T30" fmla="*/ 27 w 59"/>
                <a:gd name="T31" fmla="*/ 11 h 59"/>
                <a:gd name="T32" fmla="*/ 18 w 59"/>
                <a:gd name="T33" fmla="*/ 11 h 59"/>
                <a:gd name="T34" fmla="*/ 18 w 59"/>
                <a:gd name="T35" fmla="*/ 2 h 59"/>
                <a:gd name="T36" fmla="*/ 27 w 59"/>
                <a:gd name="T37" fmla="*/ 2 h 59"/>
                <a:gd name="T38" fmla="*/ 1 w 59"/>
                <a:gd name="T39" fmla="*/ 11 h 59"/>
                <a:gd name="T40" fmla="*/ 1 w 59"/>
                <a:gd name="T41" fmla="*/ 10 h 59"/>
                <a:gd name="T42" fmla="*/ 9 w 59"/>
                <a:gd name="T43" fmla="*/ 2 h 59"/>
                <a:gd name="T44" fmla="*/ 14 w 59"/>
                <a:gd name="T45" fmla="*/ 2 h 59"/>
                <a:gd name="T46" fmla="*/ 14 w 59"/>
                <a:gd name="T47" fmla="*/ 11 h 59"/>
                <a:gd name="T48" fmla="*/ 1 w 59"/>
                <a:gd name="T49" fmla="*/ 11 h 59"/>
                <a:gd name="T50" fmla="*/ 44 w 59"/>
                <a:gd name="T51" fmla="*/ 37 h 59"/>
                <a:gd name="T52" fmla="*/ 33 w 59"/>
                <a:gd name="T53" fmla="*/ 37 h 59"/>
                <a:gd name="T54" fmla="*/ 33 w 59"/>
                <a:gd name="T55" fmla="*/ 48 h 59"/>
                <a:gd name="T56" fmla="*/ 25 w 59"/>
                <a:gd name="T57" fmla="*/ 48 h 59"/>
                <a:gd name="T58" fmla="*/ 25 w 59"/>
                <a:gd name="T59" fmla="*/ 37 h 59"/>
                <a:gd name="T60" fmla="*/ 14 w 59"/>
                <a:gd name="T61" fmla="*/ 37 h 59"/>
                <a:gd name="T62" fmla="*/ 14 w 59"/>
                <a:gd name="T63" fmla="*/ 29 h 59"/>
                <a:gd name="T64" fmla="*/ 25 w 59"/>
                <a:gd name="T65" fmla="*/ 29 h 59"/>
                <a:gd name="T66" fmla="*/ 25 w 59"/>
                <a:gd name="T67" fmla="*/ 18 h 59"/>
                <a:gd name="T68" fmla="*/ 33 w 59"/>
                <a:gd name="T69" fmla="*/ 18 h 59"/>
                <a:gd name="T70" fmla="*/ 33 w 59"/>
                <a:gd name="T71" fmla="*/ 29 h 59"/>
                <a:gd name="T72" fmla="*/ 44 w 59"/>
                <a:gd name="T73" fmla="*/ 29 h 59"/>
                <a:gd name="T74" fmla="*/ 44 w 59"/>
                <a:gd name="T75" fmla="*/ 37 h 59"/>
                <a:gd name="T76" fmla="*/ 57 w 59"/>
                <a:gd name="T77" fmla="*/ 11 h 59"/>
                <a:gd name="T78" fmla="*/ 44 w 59"/>
                <a:gd name="T79" fmla="*/ 11 h 59"/>
                <a:gd name="T80" fmla="*/ 44 w 59"/>
                <a:gd name="T81" fmla="*/ 2 h 59"/>
                <a:gd name="T82" fmla="*/ 49 w 59"/>
                <a:gd name="T83" fmla="*/ 2 h 59"/>
                <a:gd name="T84" fmla="*/ 57 w 59"/>
                <a:gd name="T85" fmla="*/ 10 h 59"/>
                <a:gd name="T86" fmla="*/ 57 w 59"/>
                <a:gd name="T87" fmla="*/ 11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59" h="59">
                  <a:moveTo>
                    <a:pt x="49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5"/>
                    <a:pt x="4" y="59"/>
                    <a:pt x="9" y="59"/>
                  </a:cubicBezTo>
                  <a:cubicBezTo>
                    <a:pt x="49" y="59"/>
                    <a:pt x="49" y="59"/>
                    <a:pt x="49" y="59"/>
                  </a:cubicBezTo>
                  <a:cubicBezTo>
                    <a:pt x="54" y="59"/>
                    <a:pt x="59" y="55"/>
                    <a:pt x="59" y="49"/>
                  </a:cubicBezTo>
                  <a:cubicBezTo>
                    <a:pt x="59" y="10"/>
                    <a:pt x="59" y="10"/>
                    <a:pt x="59" y="10"/>
                  </a:cubicBezTo>
                  <a:cubicBezTo>
                    <a:pt x="59" y="4"/>
                    <a:pt x="54" y="0"/>
                    <a:pt x="49" y="0"/>
                  </a:cubicBezTo>
                  <a:close/>
                  <a:moveTo>
                    <a:pt x="40" y="2"/>
                  </a:moveTo>
                  <a:cubicBezTo>
                    <a:pt x="40" y="11"/>
                    <a:pt x="40" y="11"/>
                    <a:pt x="40" y="11"/>
                  </a:cubicBezTo>
                  <a:cubicBezTo>
                    <a:pt x="31" y="11"/>
                    <a:pt x="31" y="11"/>
                    <a:pt x="31" y="11"/>
                  </a:cubicBezTo>
                  <a:cubicBezTo>
                    <a:pt x="31" y="2"/>
                    <a:pt x="31" y="2"/>
                    <a:pt x="31" y="2"/>
                  </a:cubicBezTo>
                  <a:lnTo>
                    <a:pt x="40" y="2"/>
                  </a:lnTo>
                  <a:close/>
                  <a:moveTo>
                    <a:pt x="27" y="2"/>
                  </a:moveTo>
                  <a:cubicBezTo>
                    <a:pt x="27" y="11"/>
                    <a:pt x="27" y="11"/>
                    <a:pt x="27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2"/>
                    <a:pt x="18" y="2"/>
                    <a:pt x="18" y="2"/>
                  </a:cubicBezTo>
                  <a:lnTo>
                    <a:pt x="27" y="2"/>
                  </a:lnTo>
                  <a:close/>
                  <a:moveTo>
                    <a:pt x="1" y="11"/>
                  </a:moveTo>
                  <a:cubicBezTo>
                    <a:pt x="1" y="10"/>
                    <a:pt x="1" y="10"/>
                    <a:pt x="1" y="10"/>
                  </a:cubicBezTo>
                  <a:cubicBezTo>
                    <a:pt x="1" y="5"/>
                    <a:pt x="5" y="2"/>
                    <a:pt x="9" y="2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4" y="11"/>
                    <a:pt x="14" y="11"/>
                    <a:pt x="14" y="11"/>
                  </a:cubicBezTo>
                  <a:lnTo>
                    <a:pt x="1" y="11"/>
                  </a:lnTo>
                  <a:close/>
                  <a:moveTo>
                    <a:pt x="44" y="37"/>
                  </a:moveTo>
                  <a:cubicBezTo>
                    <a:pt x="33" y="37"/>
                    <a:pt x="33" y="37"/>
                    <a:pt x="33" y="37"/>
                  </a:cubicBezTo>
                  <a:cubicBezTo>
                    <a:pt x="33" y="48"/>
                    <a:pt x="33" y="48"/>
                    <a:pt x="33" y="48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5" y="37"/>
                    <a:pt x="25" y="37"/>
                    <a:pt x="25" y="37"/>
                  </a:cubicBezTo>
                  <a:cubicBezTo>
                    <a:pt x="14" y="37"/>
                    <a:pt x="14" y="37"/>
                    <a:pt x="14" y="37"/>
                  </a:cubicBezTo>
                  <a:cubicBezTo>
                    <a:pt x="14" y="29"/>
                    <a:pt x="14" y="29"/>
                    <a:pt x="14" y="29"/>
                  </a:cubicBezTo>
                  <a:cubicBezTo>
                    <a:pt x="25" y="29"/>
                    <a:pt x="25" y="29"/>
                    <a:pt x="25" y="29"/>
                  </a:cubicBezTo>
                  <a:cubicBezTo>
                    <a:pt x="25" y="18"/>
                    <a:pt x="25" y="18"/>
                    <a:pt x="25" y="18"/>
                  </a:cubicBezTo>
                  <a:cubicBezTo>
                    <a:pt x="33" y="18"/>
                    <a:pt x="33" y="18"/>
                    <a:pt x="33" y="18"/>
                  </a:cubicBezTo>
                  <a:cubicBezTo>
                    <a:pt x="33" y="29"/>
                    <a:pt x="33" y="29"/>
                    <a:pt x="33" y="29"/>
                  </a:cubicBezTo>
                  <a:cubicBezTo>
                    <a:pt x="44" y="29"/>
                    <a:pt x="44" y="29"/>
                    <a:pt x="44" y="29"/>
                  </a:cubicBezTo>
                  <a:lnTo>
                    <a:pt x="44" y="37"/>
                  </a:lnTo>
                  <a:close/>
                  <a:moveTo>
                    <a:pt x="57" y="11"/>
                  </a:moveTo>
                  <a:cubicBezTo>
                    <a:pt x="44" y="11"/>
                    <a:pt x="44" y="11"/>
                    <a:pt x="44" y="11"/>
                  </a:cubicBezTo>
                  <a:cubicBezTo>
                    <a:pt x="44" y="2"/>
                    <a:pt x="44" y="2"/>
                    <a:pt x="44" y="2"/>
                  </a:cubicBezTo>
                  <a:cubicBezTo>
                    <a:pt x="49" y="2"/>
                    <a:pt x="49" y="2"/>
                    <a:pt x="49" y="2"/>
                  </a:cubicBezTo>
                  <a:cubicBezTo>
                    <a:pt x="53" y="2"/>
                    <a:pt x="57" y="5"/>
                    <a:pt x="57" y="10"/>
                  </a:cubicBezTo>
                  <a:lnTo>
                    <a:pt x="57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43" name="Freeform 42">
              <a:extLst>
                <a:ext uri="{FF2B5EF4-FFF2-40B4-BE49-F238E27FC236}">
                  <a16:creationId xmlns:a16="http://schemas.microsoft.com/office/drawing/2014/main" id="{EBBB38EB-3C6C-4CC4-9C07-FA1415C27EF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15" y="1285"/>
              <a:ext cx="68" cy="54"/>
            </a:xfrm>
            <a:custGeom>
              <a:avLst/>
              <a:gdLst>
                <a:gd name="T0" fmla="*/ 26 w 68"/>
                <a:gd name="T1" fmla="*/ 54 h 54"/>
                <a:gd name="T2" fmla="*/ 0 w 68"/>
                <a:gd name="T3" fmla="*/ 28 h 54"/>
                <a:gd name="T4" fmla="*/ 14 w 68"/>
                <a:gd name="T5" fmla="*/ 16 h 54"/>
                <a:gd name="T6" fmla="*/ 26 w 68"/>
                <a:gd name="T7" fmla="*/ 28 h 54"/>
                <a:gd name="T8" fmla="*/ 54 w 68"/>
                <a:gd name="T9" fmla="*/ 0 h 54"/>
                <a:gd name="T10" fmla="*/ 68 w 68"/>
                <a:gd name="T11" fmla="*/ 14 h 54"/>
                <a:gd name="T12" fmla="*/ 26 w 68"/>
                <a:gd name="T13" fmla="*/ 54 h 54"/>
                <a:gd name="T14" fmla="*/ 7 w 68"/>
                <a:gd name="T15" fmla="*/ 28 h 54"/>
                <a:gd name="T16" fmla="*/ 26 w 68"/>
                <a:gd name="T17" fmla="*/ 47 h 54"/>
                <a:gd name="T18" fmla="*/ 60 w 68"/>
                <a:gd name="T19" fmla="*/ 14 h 54"/>
                <a:gd name="T20" fmla="*/ 54 w 68"/>
                <a:gd name="T21" fmla="*/ 8 h 54"/>
                <a:gd name="T22" fmla="*/ 26 w 68"/>
                <a:gd name="T23" fmla="*/ 36 h 54"/>
                <a:gd name="T24" fmla="*/ 14 w 68"/>
                <a:gd name="T25" fmla="*/ 22 h 54"/>
                <a:gd name="T26" fmla="*/ 7 w 68"/>
                <a:gd name="T27" fmla="*/ 28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8" h="54">
                  <a:moveTo>
                    <a:pt x="26" y="54"/>
                  </a:moveTo>
                  <a:lnTo>
                    <a:pt x="0" y="28"/>
                  </a:lnTo>
                  <a:lnTo>
                    <a:pt x="14" y="16"/>
                  </a:lnTo>
                  <a:lnTo>
                    <a:pt x="26" y="28"/>
                  </a:lnTo>
                  <a:lnTo>
                    <a:pt x="54" y="0"/>
                  </a:lnTo>
                  <a:lnTo>
                    <a:pt x="68" y="14"/>
                  </a:lnTo>
                  <a:lnTo>
                    <a:pt x="26" y="54"/>
                  </a:lnTo>
                  <a:close/>
                  <a:moveTo>
                    <a:pt x="7" y="28"/>
                  </a:moveTo>
                  <a:lnTo>
                    <a:pt x="26" y="47"/>
                  </a:lnTo>
                  <a:lnTo>
                    <a:pt x="60" y="14"/>
                  </a:lnTo>
                  <a:lnTo>
                    <a:pt x="54" y="8"/>
                  </a:lnTo>
                  <a:lnTo>
                    <a:pt x="26" y="36"/>
                  </a:lnTo>
                  <a:lnTo>
                    <a:pt x="14" y="22"/>
                  </a:lnTo>
                  <a:lnTo>
                    <a:pt x="7" y="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44" name="Freeform 43">
              <a:extLst>
                <a:ext uri="{FF2B5EF4-FFF2-40B4-BE49-F238E27FC236}">
                  <a16:creationId xmlns:a16="http://schemas.microsoft.com/office/drawing/2014/main" id="{9F3E761A-6E4C-439F-B703-56174CC1AFE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14" y="2441"/>
              <a:ext cx="97" cy="100"/>
            </a:xfrm>
            <a:custGeom>
              <a:avLst/>
              <a:gdLst>
                <a:gd name="T0" fmla="*/ 69 w 79"/>
                <a:gd name="T1" fmla="*/ 22 h 81"/>
                <a:gd name="T2" fmla="*/ 22 w 79"/>
                <a:gd name="T3" fmla="*/ 14 h 81"/>
                <a:gd name="T4" fmla="*/ 19 w 79"/>
                <a:gd name="T5" fmla="*/ 3 h 81"/>
                <a:gd name="T6" fmla="*/ 0 w 79"/>
                <a:gd name="T7" fmla="*/ 5 h 81"/>
                <a:gd name="T8" fmla="*/ 12 w 79"/>
                <a:gd name="T9" fmla="*/ 12 h 81"/>
                <a:gd name="T10" fmla="*/ 14 w 79"/>
                <a:gd name="T11" fmla="*/ 54 h 81"/>
                <a:gd name="T12" fmla="*/ 61 w 79"/>
                <a:gd name="T13" fmla="*/ 59 h 81"/>
                <a:gd name="T14" fmla="*/ 76 w 79"/>
                <a:gd name="T15" fmla="*/ 20 h 81"/>
                <a:gd name="T16" fmla="*/ 36 w 79"/>
                <a:gd name="T17" fmla="*/ 32 h 81"/>
                <a:gd name="T18" fmla="*/ 45 w 79"/>
                <a:gd name="T19" fmla="*/ 39 h 81"/>
                <a:gd name="T20" fmla="*/ 44 w 79"/>
                <a:gd name="T21" fmla="*/ 44 h 81"/>
                <a:gd name="T22" fmla="*/ 33 w 79"/>
                <a:gd name="T23" fmla="*/ 47 h 81"/>
                <a:gd name="T24" fmla="*/ 44 w 79"/>
                <a:gd name="T25" fmla="*/ 44 h 81"/>
                <a:gd name="T26" fmla="*/ 38 w 79"/>
                <a:gd name="T27" fmla="*/ 22 h 81"/>
                <a:gd name="T28" fmla="*/ 47 w 79"/>
                <a:gd name="T29" fmla="*/ 29 h 81"/>
                <a:gd name="T30" fmla="*/ 22 w 79"/>
                <a:gd name="T31" fmla="*/ 19 h 81"/>
                <a:gd name="T32" fmla="*/ 32 w 79"/>
                <a:gd name="T33" fmla="*/ 26 h 81"/>
                <a:gd name="T34" fmla="*/ 22 w 79"/>
                <a:gd name="T35" fmla="*/ 19 h 81"/>
                <a:gd name="T36" fmla="*/ 31 w 79"/>
                <a:gd name="T37" fmla="*/ 31 h 81"/>
                <a:gd name="T38" fmla="*/ 21 w 79"/>
                <a:gd name="T39" fmla="*/ 35 h 81"/>
                <a:gd name="T40" fmla="*/ 20 w 79"/>
                <a:gd name="T41" fmla="*/ 40 h 81"/>
                <a:gd name="T42" fmla="*/ 28 w 79"/>
                <a:gd name="T43" fmla="*/ 46 h 81"/>
                <a:gd name="T44" fmla="*/ 20 w 79"/>
                <a:gd name="T45" fmla="*/ 40 h 81"/>
                <a:gd name="T46" fmla="*/ 48 w 79"/>
                <a:gd name="T47" fmla="*/ 50 h 81"/>
                <a:gd name="T48" fmla="*/ 57 w 79"/>
                <a:gd name="T49" fmla="*/ 47 h 81"/>
                <a:gd name="T50" fmla="*/ 59 w 79"/>
                <a:gd name="T51" fmla="*/ 42 h 81"/>
                <a:gd name="T52" fmla="*/ 51 w 79"/>
                <a:gd name="T53" fmla="*/ 35 h 81"/>
                <a:gd name="T54" fmla="*/ 59 w 79"/>
                <a:gd name="T55" fmla="*/ 42 h 81"/>
                <a:gd name="T56" fmla="*/ 52 w 79"/>
                <a:gd name="T57" fmla="*/ 30 h 81"/>
                <a:gd name="T58" fmla="*/ 66 w 79"/>
                <a:gd name="T59" fmla="*/ 28 h 81"/>
                <a:gd name="T60" fmla="*/ 9 w 79"/>
                <a:gd name="T61" fmla="*/ 66 h 81"/>
                <a:gd name="T62" fmla="*/ 24 w 79"/>
                <a:gd name="T63" fmla="*/ 69 h 81"/>
                <a:gd name="T64" fmla="*/ 18 w 79"/>
                <a:gd name="T65" fmla="*/ 60 h 81"/>
                <a:gd name="T66" fmla="*/ 39 w 79"/>
                <a:gd name="T67" fmla="*/ 72 h 81"/>
                <a:gd name="T68" fmla="*/ 54 w 79"/>
                <a:gd name="T69" fmla="*/ 74 h 81"/>
                <a:gd name="T70" fmla="*/ 48 w 79"/>
                <a:gd name="T71" fmla="*/ 66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9" h="81">
                  <a:moveTo>
                    <a:pt x="76" y="20"/>
                  </a:moveTo>
                  <a:cubicBezTo>
                    <a:pt x="73" y="18"/>
                    <a:pt x="70" y="19"/>
                    <a:pt x="69" y="22"/>
                  </a:cubicBezTo>
                  <a:cubicBezTo>
                    <a:pt x="68" y="23"/>
                    <a:pt x="68" y="23"/>
                    <a:pt x="68" y="23"/>
                  </a:cubicBezTo>
                  <a:cubicBezTo>
                    <a:pt x="22" y="14"/>
                    <a:pt x="22" y="14"/>
                    <a:pt x="22" y="14"/>
                  </a:cubicBezTo>
                  <a:cubicBezTo>
                    <a:pt x="23" y="8"/>
                    <a:pt x="23" y="8"/>
                    <a:pt x="23" y="8"/>
                  </a:cubicBezTo>
                  <a:cubicBezTo>
                    <a:pt x="23" y="6"/>
                    <a:pt x="21" y="4"/>
                    <a:pt x="19" y="3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3" y="0"/>
                    <a:pt x="1" y="2"/>
                    <a:pt x="0" y="5"/>
                  </a:cubicBezTo>
                  <a:cubicBezTo>
                    <a:pt x="0" y="7"/>
                    <a:pt x="1" y="10"/>
                    <a:pt x="4" y="11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0" y="48"/>
                    <a:pt x="10" y="48"/>
                    <a:pt x="10" y="48"/>
                  </a:cubicBezTo>
                  <a:cubicBezTo>
                    <a:pt x="10" y="51"/>
                    <a:pt x="11" y="53"/>
                    <a:pt x="14" y="54"/>
                  </a:cubicBezTo>
                  <a:cubicBezTo>
                    <a:pt x="56" y="62"/>
                    <a:pt x="56" y="62"/>
                    <a:pt x="56" y="62"/>
                  </a:cubicBezTo>
                  <a:cubicBezTo>
                    <a:pt x="58" y="62"/>
                    <a:pt x="60" y="61"/>
                    <a:pt x="61" y="59"/>
                  </a:cubicBezTo>
                  <a:cubicBezTo>
                    <a:pt x="78" y="27"/>
                    <a:pt x="78" y="27"/>
                    <a:pt x="78" y="27"/>
                  </a:cubicBezTo>
                  <a:cubicBezTo>
                    <a:pt x="79" y="24"/>
                    <a:pt x="78" y="21"/>
                    <a:pt x="76" y="20"/>
                  </a:cubicBezTo>
                  <a:close/>
                  <a:moveTo>
                    <a:pt x="35" y="37"/>
                  </a:moveTo>
                  <a:cubicBezTo>
                    <a:pt x="36" y="32"/>
                    <a:pt x="36" y="32"/>
                    <a:pt x="36" y="32"/>
                  </a:cubicBezTo>
                  <a:cubicBezTo>
                    <a:pt x="46" y="34"/>
                    <a:pt x="46" y="34"/>
                    <a:pt x="46" y="34"/>
                  </a:cubicBezTo>
                  <a:cubicBezTo>
                    <a:pt x="45" y="39"/>
                    <a:pt x="45" y="39"/>
                    <a:pt x="45" y="39"/>
                  </a:cubicBezTo>
                  <a:lnTo>
                    <a:pt x="35" y="37"/>
                  </a:lnTo>
                  <a:close/>
                  <a:moveTo>
                    <a:pt x="44" y="44"/>
                  </a:moveTo>
                  <a:cubicBezTo>
                    <a:pt x="43" y="49"/>
                    <a:pt x="43" y="49"/>
                    <a:pt x="43" y="49"/>
                  </a:cubicBezTo>
                  <a:cubicBezTo>
                    <a:pt x="33" y="47"/>
                    <a:pt x="33" y="47"/>
                    <a:pt x="33" y="47"/>
                  </a:cubicBezTo>
                  <a:cubicBezTo>
                    <a:pt x="34" y="42"/>
                    <a:pt x="34" y="42"/>
                    <a:pt x="34" y="42"/>
                  </a:cubicBezTo>
                  <a:lnTo>
                    <a:pt x="44" y="44"/>
                  </a:lnTo>
                  <a:close/>
                  <a:moveTo>
                    <a:pt x="37" y="27"/>
                  </a:moveTo>
                  <a:cubicBezTo>
                    <a:pt x="38" y="22"/>
                    <a:pt x="38" y="22"/>
                    <a:pt x="38" y="22"/>
                  </a:cubicBezTo>
                  <a:cubicBezTo>
                    <a:pt x="48" y="24"/>
                    <a:pt x="48" y="24"/>
                    <a:pt x="48" y="24"/>
                  </a:cubicBezTo>
                  <a:cubicBezTo>
                    <a:pt x="47" y="29"/>
                    <a:pt x="47" y="29"/>
                    <a:pt x="47" y="29"/>
                  </a:cubicBezTo>
                  <a:lnTo>
                    <a:pt x="37" y="27"/>
                  </a:lnTo>
                  <a:close/>
                  <a:moveTo>
                    <a:pt x="22" y="19"/>
                  </a:moveTo>
                  <a:cubicBezTo>
                    <a:pt x="33" y="21"/>
                    <a:pt x="33" y="21"/>
                    <a:pt x="33" y="21"/>
                  </a:cubicBezTo>
                  <a:cubicBezTo>
                    <a:pt x="32" y="26"/>
                    <a:pt x="32" y="26"/>
                    <a:pt x="32" y="26"/>
                  </a:cubicBezTo>
                  <a:cubicBezTo>
                    <a:pt x="21" y="24"/>
                    <a:pt x="21" y="24"/>
                    <a:pt x="21" y="24"/>
                  </a:cubicBezTo>
                  <a:lnTo>
                    <a:pt x="22" y="19"/>
                  </a:lnTo>
                  <a:close/>
                  <a:moveTo>
                    <a:pt x="21" y="29"/>
                  </a:moveTo>
                  <a:cubicBezTo>
                    <a:pt x="31" y="31"/>
                    <a:pt x="31" y="31"/>
                    <a:pt x="31" y="31"/>
                  </a:cubicBezTo>
                  <a:cubicBezTo>
                    <a:pt x="30" y="36"/>
                    <a:pt x="30" y="36"/>
                    <a:pt x="30" y="36"/>
                  </a:cubicBezTo>
                  <a:cubicBezTo>
                    <a:pt x="21" y="35"/>
                    <a:pt x="21" y="35"/>
                    <a:pt x="21" y="35"/>
                  </a:cubicBezTo>
                  <a:lnTo>
                    <a:pt x="21" y="29"/>
                  </a:lnTo>
                  <a:close/>
                  <a:moveTo>
                    <a:pt x="20" y="40"/>
                  </a:moveTo>
                  <a:cubicBezTo>
                    <a:pt x="29" y="41"/>
                    <a:pt x="29" y="41"/>
                    <a:pt x="29" y="41"/>
                  </a:cubicBezTo>
                  <a:cubicBezTo>
                    <a:pt x="28" y="46"/>
                    <a:pt x="28" y="46"/>
                    <a:pt x="28" y="46"/>
                  </a:cubicBezTo>
                  <a:cubicBezTo>
                    <a:pt x="20" y="45"/>
                    <a:pt x="20" y="45"/>
                    <a:pt x="20" y="45"/>
                  </a:cubicBezTo>
                  <a:lnTo>
                    <a:pt x="20" y="40"/>
                  </a:lnTo>
                  <a:close/>
                  <a:moveTo>
                    <a:pt x="54" y="51"/>
                  </a:moveTo>
                  <a:cubicBezTo>
                    <a:pt x="48" y="50"/>
                    <a:pt x="48" y="50"/>
                    <a:pt x="48" y="50"/>
                  </a:cubicBezTo>
                  <a:cubicBezTo>
                    <a:pt x="49" y="45"/>
                    <a:pt x="49" y="45"/>
                    <a:pt x="49" y="45"/>
                  </a:cubicBezTo>
                  <a:cubicBezTo>
                    <a:pt x="57" y="47"/>
                    <a:pt x="57" y="47"/>
                    <a:pt x="57" y="47"/>
                  </a:cubicBezTo>
                  <a:lnTo>
                    <a:pt x="54" y="51"/>
                  </a:lnTo>
                  <a:close/>
                  <a:moveTo>
                    <a:pt x="59" y="42"/>
                  </a:moveTo>
                  <a:cubicBezTo>
                    <a:pt x="50" y="40"/>
                    <a:pt x="50" y="40"/>
                    <a:pt x="50" y="40"/>
                  </a:cubicBezTo>
                  <a:cubicBezTo>
                    <a:pt x="51" y="35"/>
                    <a:pt x="51" y="35"/>
                    <a:pt x="51" y="35"/>
                  </a:cubicBezTo>
                  <a:cubicBezTo>
                    <a:pt x="61" y="37"/>
                    <a:pt x="61" y="37"/>
                    <a:pt x="61" y="37"/>
                  </a:cubicBezTo>
                  <a:lnTo>
                    <a:pt x="59" y="42"/>
                  </a:lnTo>
                  <a:close/>
                  <a:moveTo>
                    <a:pt x="64" y="33"/>
                  </a:moveTo>
                  <a:cubicBezTo>
                    <a:pt x="52" y="30"/>
                    <a:pt x="52" y="30"/>
                    <a:pt x="52" y="30"/>
                  </a:cubicBezTo>
                  <a:cubicBezTo>
                    <a:pt x="53" y="25"/>
                    <a:pt x="53" y="25"/>
                    <a:pt x="53" y="25"/>
                  </a:cubicBezTo>
                  <a:cubicBezTo>
                    <a:pt x="66" y="28"/>
                    <a:pt x="66" y="28"/>
                    <a:pt x="66" y="28"/>
                  </a:cubicBezTo>
                  <a:lnTo>
                    <a:pt x="64" y="33"/>
                  </a:lnTo>
                  <a:close/>
                  <a:moveTo>
                    <a:pt x="9" y="66"/>
                  </a:moveTo>
                  <a:cubicBezTo>
                    <a:pt x="8" y="70"/>
                    <a:pt x="11" y="74"/>
                    <a:pt x="15" y="75"/>
                  </a:cubicBezTo>
                  <a:cubicBezTo>
                    <a:pt x="19" y="75"/>
                    <a:pt x="23" y="73"/>
                    <a:pt x="24" y="69"/>
                  </a:cubicBezTo>
                  <a:cubicBezTo>
                    <a:pt x="24" y="69"/>
                    <a:pt x="24" y="69"/>
                    <a:pt x="24" y="69"/>
                  </a:cubicBezTo>
                  <a:cubicBezTo>
                    <a:pt x="25" y="64"/>
                    <a:pt x="22" y="61"/>
                    <a:pt x="18" y="60"/>
                  </a:cubicBezTo>
                  <a:cubicBezTo>
                    <a:pt x="14" y="59"/>
                    <a:pt x="10" y="62"/>
                    <a:pt x="9" y="66"/>
                  </a:cubicBezTo>
                  <a:close/>
                  <a:moveTo>
                    <a:pt x="39" y="72"/>
                  </a:moveTo>
                  <a:cubicBezTo>
                    <a:pt x="38" y="76"/>
                    <a:pt x="41" y="80"/>
                    <a:pt x="45" y="80"/>
                  </a:cubicBezTo>
                  <a:cubicBezTo>
                    <a:pt x="49" y="81"/>
                    <a:pt x="53" y="79"/>
                    <a:pt x="54" y="74"/>
                  </a:cubicBezTo>
                  <a:cubicBezTo>
                    <a:pt x="54" y="74"/>
                    <a:pt x="54" y="74"/>
                    <a:pt x="54" y="74"/>
                  </a:cubicBezTo>
                  <a:cubicBezTo>
                    <a:pt x="54" y="70"/>
                    <a:pt x="52" y="66"/>
                    <a:pt x="48" y="66"/>
                  </a:cubicBezTo>
                  <a:cubicBezTo>
                    <a:pt x="43" y="65"/>
                    <a:pt x="39" y="67"/>
                    <a:pt x="39" y="7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45" name="Freeform 44">
              <a:extLst>
                <a:ext uri="{FF2B5EF4-FFF2-40B4-BE49-F238E27FC236}">
                  <a16:creationId xmlns:a16="http://schemas.microsoft.com/office/drawing/2014/main" id="{E951CE62-096B-4B09-956D-C39830C50E7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85" y="2294"/>
              <a:ext cx="58" cy="59"/>
            </a:xfrm>
            <a:custGeom>
              <a:avLst/>
              <a:gdLst>
                <a:gd name="T0" fmla="*/ 24 w 47"/>
                <a:gd name="T1" fmla="*/ 0 h 48"/>
                <a:gd name="T2" fmla="*/ 0 w 47"/>
                <a:gd name="T3" fmla="*/ 24 h 48"/>
                <a:gd name="T4" fmla="*/ 24 w 47"/>
                <a:gd name="T5" fmla="*/ 48 h 48"/>
                <a:gd name="T6" fmla="*/ 47 w 47"/>
                <a:gd name="T7" fmla="*/ 24 h 48"/>
                <a:gd name="T8" fmla="*/ 24 w 47"/>
                <a:gd name="T9" fmla="*/ 0 h 48"/>
                <a:gd name="T10" fmla="*/ 6 w 47"/>
                <a:gd name="T11" fmla="*/ 24 h 48"/>
                <a:gd name="T12" fmla="*/ 24 w 47"/>
                <a:gd name="T13" fmla="*/ 6 h 48"/>
                <a:gd name="T14" fmla="*/ 24 w 47"/>
                <a:gd name="T15" fmla="*/ 42 h 48"/>
                <a:gd name="T16" fmla="*/ 6 w 47"/>
                <a:gd name="T17" fmla="*/ 2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7" h="48">
                  <a:moveTo>
                    <a:pt x="24" y="0"/>
                  </a:moveTo>
                  <a:cubicBezTo>
                    <a:pt x="11" y="0"/>
                    <a:pt x="0" y="11"/>
                    <a:pt x="0" y="24"/>
                  </a:cubicBezTo>
                  <a:cubicBezTo>
                    <a:pt x="0" y="37"/>
                    <a:pt x="11" y="48"/>
                    <a:pt x="24" y="48"/>
                  </a:cubicBezTo>
                  <a:cubicBezTo>
                    <a:pt x="37" y="48"/>
                    <a:pt x="47" y="37"/>
                    <a:pt x="47" y="24"/>
                  </a:cubicBezTo>
                  <a:cubicBezTo>
                    <a:pt x="47" y="11"/>
                    <a:pt x="37" y="0"/>
                    <a:pt x="24" y="0"/>
                  </a:cubicBezTo>
                  <a:close/>
                  <a:moveTo>
                    <a:pt x="6" y="24"/>
                  </a:moveTo>
                  <a:cubicBezTo>
                    <a:pt x="6" y="14"/>
                    <a:pt x="14" y="6"/>
                    <a:pt x="24" y="6"/>
                  </a:cubicBezTo>
                  <a:cubicBezTo>
                    <a:pt x="24" y="42"/>
                    <a:pt x="24" y="42"/>
                    <a:pt x="24" y="42"/>
                  </a:cubicBezTo>
                  <a:cubicBezTo>
                    <a:pt x="14" y="42"/>
                    <a:pt x="6" y="34"/>
                    <a:pt x="6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46" name="Freeform 45">
              <a:extLst>
                <a:ext uri="{FF2B5EF4-FFF2-40B4-BE49-F238E27FC236}">
                  <a16:creationId xmlns:a16="http://schemas.microsoft.com/office/drawing/2014/main" id="{581F1AC7-308B-4764-9CCB-E72F6953650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57" y="2096"/>
              <a:ext cx="147" cy="143"/>
            </a:xfrm>
            <a:custGeom>
              <a:avLst/>
              <a:gdLst>
                <a:gd name="T0" fmla="*/ 22 w 119"/>
                <a:gd name="T1" fmla="*/ 19 h 116"/>
                <a:gd name="T2" fmla="*/ 58 w 119"/>
                <a:gd name="T3" fmla="*/ 33 h 116"/>
                <a:gd name="T4" fmla="*/ 62 w 119"/>
                <a:gd name="T5" fmla="*/ 12 h 116"/>
                <a:gd name="T6" fmla="*/ 82 w 119"/>
                <a:gd name="T7" fmla="*/ 3 h 116"/>
                <a:gd name="T8" fmla="*/ 91 w 119"/>
                <a:gd name="T9" fmla="*/ 23 h 116"/>
                <a:gd name="T10" fmla="*/ 95 w 119"/>
                <a:gd name="T11" fmla="*/ 49 h 116"/>
                <a:gd name="T12" fmla="*/ 95 w 119"/>
                <a:gd name="T13" fmla="*/ 50 h 116"/>
                <a:gd name="T14" fmla="*/ 99 w 119"/>
                <a:gd name="T15" fmla="*/ 41 h 116"/>
                <a:gd name="T16" fmla="*/ 119 w 119"/>
                <a:gd name="T17" fmla="*/ 49 h 116"/>
                <a:gd name="T18" fmla="*/ 93 w 119"/>
                <a:gd name="T19" fmla="*/ 116 h 116"/>
                <a:gd name="T20" fmla="*/ 73 w 119"/>
                <a:gd name="T21" fmla="*/ 109 h 116"/>
                <a:gd name="T22" fmla="*/ 75 w 119"/>
                <a:gd name="T23" fmla="*/ 103 h 116"/>
                <a:gd name="T24" fmla="*/ 63 w 119"/>
                <a:gd name="T25" fmla="*/ 103 h 116"/>
                <a:gd name="T26" fmla="*/ 53 w 119"/>
                <a:gd name="T27" fmla="*/ 106 h 116"/>
                <a:gd name="T28" fmla="*/ 35 w 119"/>
                <a:gd name="T29" fmla="*/ 102 h 116"/>
                <a:gd name="T30" fmla="*/ 30 w 119"/>
                <a:gd name="T31" fmla="*/ 100 h 116"/>
                <a:gd name="T32" fmla="*/ 28 w 119"/>
                <a:gd name="T33" fmla="*/ 99 h 116"/>
                <a:gd name="T34" fmla="*/ 21 w 119"/>
                <a:gd name="T35" fmla="*/ 83 h 116"/>
                <a:gd name="T36" fmla="*/ 22 w 119"/>
                <a:gd name="T37" fmla="*/ 79 h 116"/>
                <a:gd name="T38" fmla="*/ 22 w 119"/>
                <a:gd name="T39" fmla="*/ 70 h 116"/>
                <a:gd name="T40" fmla="*/ 24 w 119"/>
                <a:gd name="T41" fmla="*/ 67 h 116"/>
                <a:gd name="T42" fmla="*/ 24 w 119"/>
                <a:gd name="T43" fmla="*/ 57 h 116"/>
                <a:gd name="T44" fmla="*/ 27 w 119"/>
                <a:gd name="T45" fmla="*/ 52 h 116"/>
                <a:gd name="T46" fmla="*/ 11 w 119"/>
                <a:gd name="T47" fmla="*/ 46 h 116"/>
                <a:gd name="T48" fmla="*/ 3 w 119"/>
                <a:gd name="T49" fmla="*/ 28 h 116"/>
                <a:gd name="T50" fmla="*/ 22 w 119"/>
                <a:gd name="T51" fmla="*/ 19 h 116"/>
                <a:gd name="T52" fmla="*/ 86 w 119"/>
                <a:gd name="T53" fmla="*/ 106 h 116"/>
                <a:gd name="T54" fmla="*/ 90 w 119"/>
                <a:gd name="T55" fmla="*/ 104 h 116"/>
                <a:gd name="T56" fmla="*/ 88 w 119"/>
                <a:gd name="T57" fmla="*/ 99 h 116"/>
                <a:gd name="T58" fmla="*/ 84 w 119"/>
                <a:gd name="T59" fmla="*/ 101 h 116"/>
                <a:gd name="T60" fmla="*/ 86 w 119"/>
                <a:gd name="T61" fmla="*/ 106 h 116"/>
                <a:gd name="T62" fmla="*/ 15 w 119"/>
                <a:gd name="T63" fmla="*/ 40 h 116"/>
                <a:gd name="T64" fmla="*/ 41 w 119"/>
                <a:gd name="T65" fmla="*/ 50 h 116"/>
                <a:gd name="T66" fmla="*/ 42 w 119"/>
                <a:gd name="T67" fmla="*/ 50 h 116"/>
                <a:gd name="T68" fmla="*/ 39 w 119"/>
                <a:gd name="T69" fmla="*/ 57 h 116"/>
                <a:gd name="T70" fmla="*/ 38 w 119"/>
                <a:gd name="T71" fmla="*/ 57 h 116"/>
                <a:gd name="T72" fmla="*/ 31 w 119"/>
                <a:gd name="T73" fmla="*/ 60 h 116"/>
                <a:gd name="T74" fmla="*/ 32 w 119"/>
                <a:gd name="T75" fmla="*/ 65 h 116"/>
                <a:gd name="T76" fmla="*/ 34 w 119"/>
                <a:gd name="T77" fmla="*/ 68 h 116"/>
                <a:gd name="T78" fmla="*/ 31 w 119"/>
                <a:gd name="T79" fmla="*/ 70 h 116"/>
                <a:gd name="T80" fmla="*/ 30 w 119"/>
                <a:gd name="T81" fmla="*/ 73 h 116"/>
                <a:gd name="T82" fmla="*/ 30 w 119"/>
                <a:gd name="T83" fmla="*/ 78 h 116"/>
                <a:gd name="T84" fmla="*/ 32 w 119"/>
                <a:gd name="T85" fmla="*/ 81 h 116"/>
                <a:gd name="T86" fmla="*/ 30 w 119"/>
                <a:gd name="T87" fmla="*/ 83 h 116"/>
                <a:gd name="T88" fmla="*/ 28 w 119"/>
                <a:gd name="T89" fmla="*/ 85 h 116"/>
                <a:gd name="T90" fmla="*/ 31 w 119"/>
                <a:gd name="T91" fmla="*/ 93 h 116"/>
                <a:gd name="T92" fmla="*/ 33 w 119"/>
                <a:gd name="T93" fmla="*/ 93 h 116"/>
                <a:gd name="T94" fmla="*/ 38 w 119"/>
                <a:gd name="T95" fmla="*/ 95 h 116"/>
                <a:gd name="T96" fmla="*/ 60 w 119"/>
                <a:gd name="T97" fmla="*/ 95 h 116"/>
                <a:gd name="T98" fmla="*/ 78 w 119"/>
                <a:gd name="T99" fmla="*/ 94 h 116"/>
                <a:gd name="T100" fmla="*/ 92 w 119"/>
                <a:gd name="T101" fmla="*/ 59 h 116"/>
                <a:gd name="T102" fmla="*/ 88 w 119"/>
                <a:gd name="T103" fmla="*/ 54 h 116"/>
                <a:gd name="T104" fmla="*/ 83 w 119"/>
                <a:gd name="T105" fmla="*/ 20 h 116"/>
                <a:gd name="T106" fmla="*/ 79 w 119"/>
                <a:gd name="T107" fmla="*/ 11 h 116"/>
                <a:gd name="T108" fmla="*/ 70 w 119"/>
                <a:gd name="T109" fmla="*/ 15 h 116"/>
                <a:gd name="T110" fmla="*/ 67 w 119"/>
                <a:gd name="T111" fmla="*/ 36 h 116"/>
                <a:gd name="T112" fmla="*/ 66 w 119"/>
                <a:gd name="T113" fmla="*/ 44 h 116"/>
                <a:gd name="T114" fmla="*/ 20 w 119"/>
                <a:gd name="T115" fmla="*/ 26 h 116"/>
                <a:gd name="T116" fmla="*/ 10 w 119"/>
                <a:gd name="T117" fmla="*/ 30 h 116"/>
                <a:gd name="T118" fmla="*/ 15 w 119"/>
                <a:gd name="T119" fmla="*/ 4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19" h="116">
                  <a:moveTo>
                    <a:pt x="22" y="19"/>
                  </a:moveTo>
                  <a:cubicBezTo>
                    <a:pt x="58" y="33"/>
                    <a:pt x="58" y="33"/>
                    <a:pt x="58" y="33"/>
                  </a:cubicBezTo>
                  <a:cubicBezTo>
                    <a:pt x="59" y="24"/>
                    <a:pt x="59" y="21"/>
                    <a:pt x="62" y="12"/>
                  </a:cubicBezTo>
                  <a:cubicBezTo>
                    <a:pt x="65" y="4"/>
                    <a:pt x="74" y="0"/>
                    <a:pt x="82" y="3"/>
                  </a:cubicBezTo>
                  <a:cubicBezTo>
                    <a:pt x="90" y="6"/>
                    <a:pt x="94" y="15"/>
                    <a:pt x="91" y="23"/>
                  </a:cubicBezTo>
                  <a:cubicBezTo>
                    <a:pt x="87" y="34"/>
                    <a:pt x="89" y="41"/>
                    <a:pt x="95" y="49"/>
                  </a:cubicBezTo>
                  <a:cubicBezTo>
                    <a:pt x="95" y="50"/>
                    <a:pt x="95" y="50"/>
                    <a:pt x="95" y="50"/>
                  </a:cubicBezTo>
                  <a:cubicBezTo>
                    <a:pt x="99" y="41"/>
                    <a:pt x="99" y="41"/>
                    <a:pt x="99" y="41"/>
                  </a:cubicBezTo>
                  <a:cubicBezTo>
                    <a:pt x="119" y="49"/>
                    <a:pt x="119" y="49"/>
                    <a:pt x="119" y="49"/>
                  </a:cubicBezTo>
                  <a:cubicBezTo>
                    <a:pt x="93" y="116"/>
                    <a:pt x="93" y="116"/>
                    <a:pt x="93" y="116"/>
                  </a:cubicBezTo>
                  <a:cubicBezTo>
                    <a:pt x="73" y="109"/>
                    <a:pt x="73" y="109"/>
                    <a:pt x="73" y="109"/>
                  </a:cubicBezTo>
                  <a:cubicBezTo>
                    <a:pt x="75" y="103"/>
                    <a:pt x="75" y="103"/>
                    <a:pt x="75" y="103"/>
                  </a:cubicBezTo>
                  <a:cubicBezTo>
                    <a:pt x="68" y="100"/>
                    <a:pt x="66" y="102"/>
                    <a:pt x="63" y="103"/>
                  </a:cubicBezTo>
                  <a:cubicBezTo>
                    <a:pt x="60" y="104"/>
                    <a:pt x="57" y="106"/>
                    <a:pt x="53" y="106"/>
                  </a:cubicBezTo>
                  <a:cubicBezTo>
                    <a:pt x="48" y="106"/>
                    <a:pt x="42" y="105"/>
                    <a:pt x="35" y="102"/>
                  </a:cubicBezTo>
                  <a:cubicBezTo>
                    <a:pt x="30" y="100"/>
                    <a:pt x="30" y="100"/>
                    <a:pt x="30" y="100"/>
                  </a:cubicBezTo>
                  <a:cubicBezTo>
                    <a:pt x="28" y="99"/>
                    <a:pt x="28" y="99"/>
                    <a:pt x="28" y="99"/>
                  </a:cubicBezTo>
                  <a:cubicBezTo>
                    <a:pt x="21" y="97"/>
                    <a:pt x="18" y="89"/>
                    <a:pt x="21" y="83"/>
                  </a:cubicBezTo>
                  <a:cubicBezTo>
                    <a:pt x="21" y="81"/>
                    <a:pt x="22" y="80"/>
                    <a:pt x="22" y="79"/>
                  </a:cubicBezTo>
                  <a:cubicBezTo>
                    <a:pt x="21" y="76"/>
                    <a:pt x="21" y="73"/>
                    <a:pt x="22" y="70"/>
                  </a:cubicBezTo>
                  <a:cubicBezTo>
                    <a:pt x="23" y="69"/>
                    <a:pt x="23" y="68"/>
                    <a:pt x="24" y="67"/>
                  </a:cubicBezTo>
                  <a:cubicBezTo>
                    <a:pt x="23" y="64"/>
                    <a:pt x="23" y="60"/>
                    <a:pt x="24" y="57"/>
                  </a:cubicBezTo>
                  <a:cubicBezTo>
                    <a:pt x="25" y="55"/>
                    <a:pt x="26" y="54"/>
                    <a:pt x="27" y="52"/>
                  </a:cubicBezTo>
                  <a:cubicBezTo>
                    <a:pt x="11" y="46"/>
                    <a:pt x="11" y="46"/>
                    <a:pt x="11" y="46"/>
                  </a:cubicBezTo>
                  <a:cubicBezTo>
                    <a:pt x="4" y="43"/>
                    <a:pt x="0" y="35"/>
                    <a:pt x="3" y="28"/>
                  </a:cubicBezTo>
                  <a:cubicBezTo>
                    <a:pt x="6" y="20"/>
                    <a:pt x="14" y="16"/>
                    <a:pt x="22" y="19"/>
                  </a:cubicBezTo>
                  <a:close/>
                  <a:moveTo>
                    <a:pt x="86" y="106"/>
                  </a:moveTo>
                  <a:cubicBezTo>
                    <a:pt x="88" y="106"/>
                    <a:pt x="90" y="105"/>
                    <a:pt x="90" y="104"/>
                  </a:cubicBezTo>
                  <a:cubicBezTo>
                    <a:pt x="91" y="102"/>
                    <a:pt x="90" y="100"/>
                    <a:pt x="88" y="99"/>
                  </a:cubicBezTo>
                  <a:cubicBezTo>
                    <a:pt x="86" y="98"/>
                    <a:pt x="84" y="99"/>
                    <a:pt x="84" y="101"/>
                  </a:cubicBezTo>
                  <a:cubicBezTo>
                    <a:pt x="83" y="103"/>
                    <a:pt x="84" y="105"/>
                    <a:pt x="86" y="106"/>
                  </a:cubicBezTo>
                  <a:close/>
                  <a:moveTo>
                    <a:pt x="15" y="40"/>
                  </a:moveTo>
                  <a:cubicBezTo>
                    <a:pt x="41" y="50"/>
                    <a:pt x="41" y="50"/>
                    <a:pt x="41" y="50"/>
                  </a:cubicBezTo>
                  <a:cubicBezTo>
                    <a:pt x="42" y="50"/>
                    <a:pt x="42" y="50"/>
                    <a:pt x="42" y="50"/>
                  </a:cubicBezTo>
                  <a:cubicBezTo>
                    <a:pt x="39" y="57"/>
                    <a:pt x="39" y="57"/>
                    <a:pt x="39" y="57"/>
                  </a:cubicBezTo>
                  <a:cubicBezTo>
                    <a:pt x="38" y="57"/>
                    <a:pt x="38" y="57"/>
                    <a:pt x="38" y="57"/>
                  </a:cubicBezTo>
                  <a:cubicBezTo>
                    <a:pt x="36" y="55"/>
                    <a:pt x="32" y="57"/>
                    <a:pt x="31" y="60"/>
                  </a:cubicBezTo>
                  <a:cubicBezTo>
                    <a:pt x="31" y="62"/>
                    <a:pt x="31" y="64"/>
                    <a:pt x="32" y="65"/>
                  </a:cubicBezTo>
                  <a:cubicBezTo>
                    <a:pt x="34" y="68"/>
                    <a:pt x="34" y="68"/>
                    <a:pt x="34" y="68"/>
                  </a:cubicBezTo>
                  <a:cubicBezTo>
                    <a:pt x="31" y="70"/>
                    <a:pt x="31" y="70"/>
                    <a:pt x="31" y="70"/>
                  </a:cubicBezTo>
                  <a:cubicBezTo>
                    <a:pt x="31" y="71"/>
                    <a:pt x="30" y="72"/>
                    <a:pt x="30" y="73"/>
                  </a:cubicBezTo>
                  <a:cubicBezTo>
                    <a:pt x="29" y="74"/>
                    <a:pt x="29" y="77"/>
                    <a:pt x="30" y="78"/>
                  </a:cubicBezTo>
                  <a:cubicBezTo>
                    <a:pt x="32" y="81"/>
                    <a:pt x="32" y="81"/>
                    <a:pt x="32" y="81"/>
                  </a:cubicBezTo>
                  <a:cubicBezTo>
                    <a:pt x="30" y="83"/>
                    <a:pt x="30" y="83"/>
                    <a:pt x="30" y="83"/>
                  </a:cubicBezTo>
                  <a:cubicBezTo>
                    <a:pt x="29" y="84"/>
                    <a:pt x="28" y="84"/>
                    <a:pt x="28" y="85"/>
                  </a:cubicBezTo>
                  <a:cubicBezTo>
                    <a:pt x="27" y="88"/>
                    <a:pt x="28" y="92"/>
                    <a:pt x="31" y="93"/>
                  </a:cubicBezTo>
                  <a:cubicBezTo>
                    <a:pt x="33" y="93"/>
                    <a:pt x="33" y="93"/>
                    <a:pt x="33" y="93"/>
                  </a:cubicBezTo>
                  <a:cubicBezTo>
                    <a:pt x="38" y="95"/>
                    <a:pt x="38" y="95"/>
                    <a:pt x="38" y="95"/>
                  </a:cubicBezTo>
                  <a:cubicBezTo>
                    <a:pt x="51" y="100"/>
                    <a:pt x="56" y="97"/>
                    <a:pt x="60" y="95"/>
                  </a:cubicBezTo>
                  <a:cubicBezTo>
                    <a:pt x="64" y="94"/>
                    <a:pt x="68" y="91"/>
                    <a:pt x="78" y="94"/>
                  </a:cubicBezTo>
                  <a:cubicBezTo>
                    <a:pt x="92" y="59"/>
                    <a:pt x="92" y="59"/>
                    <a:pt x="92" y="59"/>
                  </a:cubicBezTo>
                  <a:cubicBezTo>
                    <a:pt x="90" y="58"/>
                    <a:pt x="89" y="56"/>
                    <a:pt x="88" y="54"/>
                  </a:cubicBezTo>
                  <a:cubicBezTo>
                    <a:pt x="81" y="43"/>
                    <a:pt x="78" y="34"/>
                    <a:pt x="83" y="20"/>
                  </a:cubicBezTo>
                  <a:cubicBezTo>
                    <a:pt x="85" y="17"/>
                    <a:pt x="83" y="13"/>
                    <a:pt x="79" y="11"/>
                  </a:cubicBezTo>
                  <a:cubicBezTo>
                    <a:pt x="76" y="10"/>
                    <a:pt x="72" y="12"/>
                    <a:pt x="70" y="15"/>
                  </a:cubicBezTo>
                  <a:cubicBezTo>
                    <a:pt x="67" y="24"/>
                    <a:pt x="67" y="27"/>
                    <a:pt x="67" y="36"/>
                  </a:cubicBezTo>
                  <a:cubicBezTo>
                    <a:pt x="67" y="39"/>
                    <a:pt x="66" y="42"/>
                    <a:pt x="66" y="44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16" y="25"/>
                    <a:pt x="12" y="27"/>
                    <a:pt x="10" y="30"/>
                  </a:cubicBezTo>
                  <a:cubicBezTo>
                    <a:pt x="9" y="34"/>
                    <a:pt x="11" y="38"/>
                    <a:pt x="15" y="4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47" name="Freeform 46">
              <a:extLst>
                <a:ext uri="{FF2B5EF4-FFF2-40B4-BE49-F238E27FC236}">
                  <a16:creationId xmlns:a16="http://schemas.microsoft.com/office/drawing/2014/main" id="{9A11B4CD-7E30-42EA-BF59-AC3CB4E53C1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01" y="2246"/>
              <a:ext cx="177" cy="155"/>
            </a:xfrm>
            <a:custGeom>
              <a:avLst/>
              <a:gdLst>
                <a:gd name="T0" fmla="*/ 144 w 144"/>
                <a:gd name="T1" fmla="*/ 41 h 126"/>
                <a:gd name="T2" fmla="*/ 102 w 144"/>
                <a:gd name="T3" fmla="*/ 0 h 126"/>
                <a:gd name="T4" fmla="*/ 72 w 144"/>
                <a:gd name="T5" fmla="*/ 13 h 126"/>
                <a:gd name="T6" fmla="*/ 41 w 144"/>
                <a:gd name="T7" fmla="*/ 0 h 126"/>
                <a:gd name="T8" fmla="*/ 0 w 144"/>
                <a:gd name="T9" fmla="*/ 41 h 126"/>
                <a:gd name="T10" fmla="*/ 13 w 144"/>
                <a:gd name="T11" fmla="*/ 72 h 126"/>
                <a:gd name="T12" fmla="*/ 13 w 144"/>
                <a:gd name="T13" fmla="*/ 72 h 126"/>
                <a:gd name="T14" fmla="*/ 58 w 144"/>
                <a:gd name="T15" fmla="*/ 117 h 126"/>
                <a:gd name="T16" fmla="*/ 72 w 144"/>
                <a:gd name="T17" fmla="*/ 126 h 126"/>
                <a:gd name="T18" fmla="*/ 85 w 144"/>
                <a:gd name="T19" fmla="*/ 117 h 126"/>
                <a:gd name="T20" fmla="*/ 130 w 144"/>
                <a:gd name="T21" fmla="*/ 72 h 126"/>
                <a:gd name="T22" fmla="*/ 130 w 144"/>
                <a:gd name="T23" fmla="*/ 72 h 126"/>
                <a:gd name="T24" fmla="*/ 144 w 144"/>
                <a:gd name="T25" fmla="*/ 41 h 126"/>
                <a:gd name="T26" fmla="*/ 118 w 144"/>
                <a:gd name="T27" fmla="*/ 59 h 126"/>
                <a:gd name="T28" fmla="*/ 73 w 144"/>
                <a:gd name="T29" fmla="*/ 104 h 126"/>
                <a:gd name="T30" fmla="*/ 72 w 144"/>
                <a:gd name="T31" fmla="*/ 105 h 126"/>
                <a:gd name="T32" fmla="*/ 71 w 144"/>
                <a:gd name="T33" fmla="*/ 104 h 126"/>
                <a:gd name="T34" fmla="*/ 25 w 144"/>
                <a:gd name="T35" fmla="*/ 59 h 126"/>
                <a:gd name="T36" fmla="*/ 18 w 144"/>
                <a:gd name="T37" fmla="*/ 41 h 126"/>
                <a:gd name="T38" fmla="*/ 41 w 144"/>
                <a:gd name="T39" fmla="*/ 18 h 126"/>
                <a:gd name="T40" fmla="*/ 58 w 144"/>
                <a:gd name="T41" fmla="*/ 26 h 126"/>
                <a:gd name="T42" fmla="*/ 72 w 144"/>
                <a:gd name="T43" fmla="*/ 40 h 126"/>
                <a:gd name="T44" fmla="*/ 85 w 144"/>
                <a:gd name="T45" fmla="*/ 26 h 126"/>
                <a:gd name="T46" fmla="*/ 102 w 144"/>
                <a:gd name="T47" fmla="*/ 18 h 126"/>
                <a:gd name="T48" fmla="*/ 126 w 144"/>
                <a:gd name="T49" fmla="*/ 41 h 126"/>
                <a:gd name="T50" fmla="*/ 118 w 144"/>
                <a:gd name="T51" fmla="*/ 59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4" h="126">
                  <a:moveTo>
                    <a:pt x="144" y="41"/>
                  </a:moveTo>
                  <a:cubicBezTo>
                    <a:pt x="144" y="18"/>
                    <a:pt x="125" y="0"/>
                    <a:pt x="102" y="0"/>
                  </a:cubicBezTo>
                  <a:cubicBezTo>
                    <a:pt x="90" y="0"/>
                    <a:pt x="79" y="5"/>
                    <a:pt x="72" y="13"/>
                  </a:cubicBezTo>
                  <a:cubicBezTo>
                    <a:pt x="64" y="5"/>
                    <a:pt x="53" y="0"/>
                    <a:pt x="41" y="0"/>
                  </a:cubicBezTo>
                  <a:cubicBezTo>
                    <a:pt x="18" y="0"/>
                    <a:pt x="0" y="18"/>
                    <a:pt x="0" y="41"/>
                  </a:cubicBezTo>
                  <a:cubicBezTo>
                    <a:pt x="0" y="53"/>
                    <a:pt x="5" y="64"/>
                    <a:pt x="13" y="72"/>
                  </a:cubicBezTo>
                  <a:cubicBezTo>
                    <a:pt x="13" y="72"/>
                    <a:pt x="13" y="72"/>
                    <a:pt x="13" y="72"/>
                  </a:cubicBezTo>
                  <a:cubicBezTo>
                    <a:pt x="58" y="117"/>
                    <a:pt x="58" y="117"/>
                    <a:pt x="58" y="117"/>
                  </a:cubicBezTo>
                  <a:cubicBezTo>
                    <a:pt x="63" y="122"/>
                    <a:pt x="67" y="126"/>
                    <a:pt x="72" y="126"/>
                  </a:cubicBezTo>
                  <a:cubicBezTo>
                    <a:pt x="76" y="126"/>
                    <a:pt x="81" y="122"/>
                    <a:pt x="85" y="117"/>
                  </a:cubicBezTo>
                  <a:cubicBezTo>
                    <a:pt x="130" y="72"/>
                    <a:pt x="130" y="72"/>
                    <a:pt x="130" y="72"/>
                  </a:cubicBezTo>
                  <a:cubicBezTo>
                    <a:pt x="130" y="72"/>
                    <a:pt x="130" y="72"/>
                    <a:pt x="130" y="72"/>
                  </a:cubicBezTo>
                  <a:cubicBezTo>
                    <a:pt x="139" y="64"/>
                    <a:pt x="144" y="53"/>
                    <a:pt x="144" y="41"/>
                  </a:cubicBezTo>
                  <a:close/>
                  <a:moveTo>
                    <a:pt x="118" y="59"/>
                  </a:moveTo>
                  <a:cubicBezTo>
                    <a:pt x="73" y="104"/>
                    <a:pt x="73" y="104"/>
                    <a:pt x="73" y="104"/>
                  </a:cubicBezTo>
                  <a:cubicBezTo>
                    <a:pt x="72" y="105"/>
                    <a:pt x="72" y="105"/>
                    <a:pt x="72" y="105"/>
                  </a:cubicBezTo>
                  <a:cubicBezTo>
                    <a:pt x="72" y="105"/>
                    <a:pt x="71" y="105"/>
                    <a:pt x="71" y="104"/>
                  </a:cubicBezTo>
                  <a:cubicBezTo>
                    <a:pt x="25" y="59"/>
                    <a:pt x="25" y="59"/>
                    <a:pt x="25" y="59"/>
                  </a:cubicBezTo>
                  <a:cubicBezTo>
                    <a:pt x="20" y="54"/>
                    <a:pt x="18" y="48"/>
                    <a:pt x="18" y="41"/>
                  </a:cubicBezTo>
                  <a:cubicBezTo>
                    <a:pt x="18" y="28"/>
                    <a:pt x="28" y="18"/>
                    <a:pt x="41" y="18"/>
                  </a:cubicBezTo>
                  <a:cubicBezTo>
                    <a:pt x="48" y="18"/>
                    <a:pt x="54" y="21"/>
                    <a:pt x="58" y="26"/>
                  </a:cubicBezTo>
                  <a:cubicBezTo>
                    <a:pt x="72" y="40"/>
                    <a:pt x="72" y="40"/>
                    <a:pt x="72" y="40"/>
                  </a:cubicBezTo>
                  <a:cubicBezTo>
                    <a:pt x="85" y="26"/>
                    <a:pt x="85" y="26"/>
                    <a:pt x="85" y="26"/>
                  </a:cubicBezTo>
                  <a:cubicBezTo>
                    <a:pt x="90" y="21"/>
                    <a:pt x="96" y="18"/>
                    <a:pt x="102" y="18"/>
                  </a:cubicBezTo>
                  <a:cubicBezTo>
                    <a:pt x="115" y="18"/>
                    <a:pt x="126" y="28"/>
                    <a:pt x="126" y="41"/>
                  </a:cubicBezTo>
                  <a:cubicBezTo>
                    <a:pt x="126" y="48"/>
                    <a:pt x="123" y="54"/>
                    <a:pt x="118" y="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48" name="Freeform 47">
              <a:extLst>
                <a:ext uri="{FF2B5EF4-FFF2-40B4-BE49-F238E27FC236}">
                  <a16:creationId xmlns:a16="http://schemas.microsoft.com/office/drawing/2014/main" id="{4807BAA2-2407-45B7-93E9-654D857BDF2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25" y="2413"/>
              <a:ext cx="75" cy="75"/>
            </a:xfrm>
            <a:custGeom>
              <a:avLst/>
              <a:gdLst>
                <a:gd name="T0" fmla="*/ 31 w 61"/>
                <a:gd name="T1" fmla="*/ 0 h 61"/>
                <a:gd name="T2" fmla="*/ 0 w 61"/>
                <a:gd name="T3" fmla="*/ 30 h 61"/>
                <a:gd name="T4" fmla="*/ 31 w 61"/>
                <a:gd name="T5" fmla="*/ 61 h 61"/>
                <a:gd name="T6" fmla="*/ 61 w 61"/>
                <a:gd name="T7" fmla="*/ 30 h 61"/>
                <a:gd name="T8" fmla="*/ 31 w 61"/>
                <a:gd name="T9" fmla="*/ 0 h 61"/>
                <a:gd name="T10" fmla="*/ 31 w 61"/>
                <a:gd name="T11" fmla="*/ 55 h 61"/>
                <a:gd name="T12" fmla="*/ 6 w 61"/>
                <a:gd name="T13" fmla="*/ 30 h 61"/>
                <a:gd name="T14" fmla="*/ 31 w 61"/>
                <a:gd name="T15" fmla="*/ 5 h 61"/>
                <a:gd name="T16" fmla="*/ 55 w 61"/>
                <a:gd name="T17" fmla="*/ 30 h 61"/>
                <a:gd name="T18" fmla="*/ 31 w 61"/>
                <a:gd name="T19" fmla="*/ 55 h 61"/>
                <a:gd name="T20" fmla="*/ 27 w 61"/>
                <a:gd name="T21" fmla="*/ 15 h 61"/>
                <a:gd name="T22" fmla="*/ 34 w 61"/>
                <a:gd name="T23" fmla="*/ 15 h 61"/>
                <a:gd name="T24" fmla="*/ 34 w 61"/>
                <a:gd name="T25" fmla="*/ 23 h 61"/>
                <a:gd name="T26" fmla="*/ 27 w 61"/>
                <a:gd name="T27" fmla="*/ 23 h 61"/>
                <a:gd name="T28" fmla="*/ 27 w 61"/>
                <a:gd name="T29" fmla="*/ 15 h 61"/>
                <a:gd name="T30" fmla="*/ 38 w 61"/>
                <a:gd name="T31" fmla="*/ 45 h 61"/>
                <a:gd name="T32" fmla="*/ 23 w 61"/>
                <a:gd name="T33" fmla="*/ 45 h 61"/>
                <a:gd name="T34" fmla="*/ 23 w 61"/>
                <a:gd name="T35" fmla="*/ 42 h 61"/>
                <a:gd name="T36" fmla="*/ 27 w 61"/>
                <a:gd name="T37" fmla="*/ 42 h 61"/>
                <a:gd name="T38" fmla="*/ 27 w 61"/>
                <a:gd name="T39" fmla="*/ 30 h 61"/>
                <a:gd name="T40" fmla="*/ 23 w 61"/>
                <a:gd name="T41" fmla="*/ 30 h 61"/>
                <a:gd name="T42" fmla="*/ 23 w 61"/>
                <a:gd name="T43" fmla="*/ 26 h 61"/>
                <a:gd name="T44" fmla="*/ 34 w 61"/>
                <a:gd name="T45" fmla="*/ 26 h 61"/>
                <a:gd name="T46" fmla="*/ 34 w 61"/>
                <a:gd name="T47" fmla="*/ 42 h 61"/>
                <a:gd name="T48" fmla="*/ 38 w 61"/>
                <a:gd name="T49" fmla="*/ 42 h 61"/>
                <a:gd name="T50" fmla="*/ 38 w 61"/>
                <a:gd name="T51" fmla="*/ 45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1" h="61">
                  <a:moveTo>
                    <a:pt x="31" y="0"/>
                  </a:moveTo>
                  <a:cubicBezTo>
                    <a:pt x="14" y="0"/>
                    <a:pt x="0" y="13"/>
                    <a:pt x="0" y="30"/>
                  </a:cubicBezTo>
                  <a:cubicBezTo>
                    <a:pt x="0" y="47"/>
                    <a:pt x="14" y="61"/>
                    <a:pt x="31" y="61"/>
                  </a:cubicBezTo>
                  <a:cubicBezTo>
                    <a:pt x="47" y="61"/>
                    <a:pt x="61" y="47"/>
                    <a:pt x="61" y="30"/>
                  </a:cubicBezTo>
                  <a:cubicBezTo>
                    <a:pt x="61" y="13"/>
                    <a:pt x="47" y="0"/>
                    <a:pt x="31" y="0"/>
                  </a:cubicBezTo>
                  <a:close/>
                  <a:moveTo>
                    <a:pt x="31" y="55"/>
                  </a:moveTo>
                  <a:cubicBezTo>
                    <a:pt x="17" y="55"/>
                    <a:pt x="6" y="44"/>
                    <a:pt x="6" y="30"/>
                  </a:cubicBezTo>
                  <a:cubicBezTo>
                    <a:pt x="6" y="17"/>
                    <a:pt x="17" y="5"/>
                    <a:pt x="31" y="5"/>
                  </a:cubicBezTo>
                  <a:cubicBezTo>
                    <a:pt x="44" y="5"/>
                    <a:pt x="55" y="17"/>
                    <a:pt x="55" y="30"/>
                  </a:cubicBezTo>
                  <a:cubicBezTo>
                    <a:pt x="55" y="44"/>
                    <a:pt x="44" y="55"/>
                    <a:pt x="31" y="55"/>
                  </a:cubicBezTo>
                  <a:close/>
                  <a:moveTo>
                    <a:pt x="27" y="15"/>
                  </a:moveTo>
                  <a:cubicBezTo>
                    <a:pt x="34" y="15"/>
                    <a:pt x="34" y="15"/>
                    <a:pt x="34" y="15"/>
                  </a:cubicBezTo>
                  <a:cubicBezTo>
                    <a:pt x="34" y="23"/>
                    <a:pt x="34" y="23"/>
                    <a:pt x="34" y="23"/>
                  </a:cubicBezTo>
                  <a:cubicBezTo>
                    <a:pt x="27" y="23"/>
                    <a:pt x="27" y="23"/>
                    <a:pt x="27" y="23"/>
                  </a:cubicBezTo>
                  <a:lnTo>
                    <a:pt x="27" y="15"/>
                  </a:lnTo>
                  <a:close/>
                  <a:moveTo>
                    <a:pt x="38" y="45"/>
                  </a:moveTo>
                  <a:cubicBezTo>
                    <a:pt x="23" y="45"/>
                    <a:pt x="23" y="45"/>
                    <a:pt x="23" y="45"/>
                  </a:cubicBezTo>
                  <a:cubicBezTo>
                    <a:pt x="23" y="42"/>
                    <a:pt x="23" y="42"/>
                    <a:pt x="23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26"/>
                    <a:pt x="23" y="26"/>
                    <a:pt x="23" y="26"/>
                  </a:cubicBezTo>
                  <a:cubicBezTo>
                    <a:pt x="34" y="26"/>
                    <a:pt x="34" y="26"/>
                    <a:pt x="34" y="26"/>
                  </a:cubicBezTo>
                  <a:cubicBezTo>
                    <a:pt x="34" y="42"/>
                    <a:pt x="34" y="42"/>
                    <a:pt x="34" y="42"/>
                  </a:cubicBezTo>
                  <a:cubicBezTo>
                    <a:pt x="38" y="42"/>
                    <a:pt x="38" y="42"/>
                    <a:pt x="38" y="42"/>
                  </a:cubicBezTo>
                  <a:lnTo>
                    <a:pt x="38" y="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49" name="Freeform 48">
              <a:extLst>
                <a:ext uri="{FF2B5EF4-FFF2-40B4-BE49-F238E27FC236}">
                  <a16:creationId xmlns:a16="http://schemas.microsoft.com/office/drawing/2014/main" id="{19BA4546-703A-4B7E-973D-D3F1CCCFC68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44" y="2538"/>
              <a:ext cx="115" cy="116"/>
            </a:xfrm>
            <a:custGeom>
              <a:avLst/>
              <a:gdLst>
                <a:gd name="T0" fmla="*/ 85 w 94"/>
                <a:gd name="T1" fmla="*/ 20 h 94"/>
                <a:gd name="T2" fmla="*/ 37 w 94"/>
                <a:gd name="T3" fmla="*/ 2 h 94"/>
                <a:gd name="T4" fmla="*/ 20 w 94"/>
                <a:gd name="T5" fmla="*/ 9 h 94"/>
                <a:gd name="T6" fmla="*/ 2 w 94"/>
                <a:gd name="T7" fmla="*/ 57 h 94"/>
                <a:gd name="T8" fmla="*/ 10 w 94"/>
                <a:gd name="T9" fmla="*/ 74 h 94"/>
                <a:gd name="T10" fmla="*/ 57 w 94"/>
                <a:gd name="T11" fmla="*/ 92 h 94"/>
                <a:gd name="T12" fmla="*/ 74 w 94"/>
                <a:gd name="T13" fmla="*/ 84 h 94"/>
                <a:gd name="T14" fmla="*/ 92 w 94"/>
                <a:gd name="T15" fmla="*/ 37 h 94"/>
                <a:gd name="T16" fmla="*/ 85 w 94"/>
                <a:gd name="T17" fmla="*/ 20 h 94"/>
                <a:gd name="T18" fmla="*/ 36 w 94"/>
                <a:gd name="T19" fmla="*/ 38 h 94"/>
                <a:gd name="T20" fmla="*/ 62 w 94"/>
                <a:gd name="T21" fmla="*/ 47 h 94"/>
                <a:gd name="T22" fmla="*/ 61 w 94"/>
                <a:gd name="T23" fmla="*/ 52 h 94"/>
                <a:gd name="T24" fmla="*/ 42 w 94"/>
                <a:gd name="T25" fmla="*/ 61 h 94"/>
                <a:gd name="T26" fmla="*/ 33 w 94"/>
                <a:gd name="T27" fmla="*/ 42 h 94"/>
                <a:gd name="T28" fmla="*/ 36 w 94"/>
                <a:gd name="T29" fmla="*/ 38 h 94"/>
                <a:gd name="T30" fmla="*/ 76 w 94"/>
                <a:gd name="T31" fmla="*/ 53 h 94"/>
                <a:gd name="T32" fmla="*/ 69 w 94"/>
                <a:gd name="T33" fmla="*/ 70 h 94"/>
                <a:gd name="T34" fmla="*/ 66 w 94"/>
                <a:gd name="T35" fmla="*/ 79 h 94"/>
                <a:gd name="T36" fmla="*/ 59 w 94"/>
                <a:gd name="T37" fmla="*/ 82 h 94"/>
                <a:gd name="T38" fmla="*/ 15 w 94"/>
                <a:gd name="T39" fmla="*/ 65 h 94"/>
                <a:gd name="T40" fmla="*/ 12 w 94"/>
                <a:gd name="T41" fmla="*/ 59 h 94"/>
                <a:gd name="T42" fmla="*/ 15 w 94"/>
                <a:gd name="T43" fmla="*/ 50 h 94"/>
                <a:gd name="T44" fmla="*/ 22 w 94"/>
                <a:gd name="T45" fmla="*/ 32 h 94"/>
                <a:gd name="T46" fmla="*/ 22 w 94"/>
                <a:gd name="T47" fmla="*/ 32 h 94"/>
                <a:gd name="T48" fmla="*/ 29 w 94"/>
                <a:gd name="T49" fmla="*/ 35 h 94"/>
                <a:gd name="T50" fmla="*/ 27 w 94"/>
                <a:gd name="T51" fmla="*/ 39 h 94"/>
                <a:gd name="T52" fmla="*/ 39 w 94"/>
                <a:gd name="T53" fmla="*/ 67 h 94"/>
                <a:gd name="T54" fmla="*/ 67 w 94"/>
                <a:gd name="T55" fmla="*/ 55 h 94"/>
                <a:gd name="T56" fmla="*/ 69 w 94"/>
                <a:gd name="T57" fmla="*/ 50 h 94"/>
                <a:gd name="T58" fmla="*/ 76 w 94"/>
                <a:gd name="T59" fmla="*/ 53 h 94"/>
                <a:gd name="T60" fmla="*/ 82 w 94"/>
                <a:gd name="T61" fmla="*/ 37 h 94"/>
                <a:gd name="T62" fmla="*/ 79 w 94"/>
                <a:gd name="T63" fmla="*/ 38 h 94"/>
                <a:gd name="T64" fmla="*/ 74 w 94"/>
                <a:gd name="T65" fmla="*/ 37 h 94"/>
                <a:gd name="T66" fmla="*/ 73 w 94"/>
                <a:gd name="T67" fmla="*/ 34 h 94"/>
                <a:gd name="T68" fmla="*/ 74 w 94"/>
                <a:gd name="T69" fmla="*/ 29 h 94"/>
                <a:gd name="T70" fmla="*/ 77 w 94"/>
                <a:gd name="T71" fmla="*/ 28 h 94"/>
                <a:gd name="T72" fmla="*/ 82 w 94"/>
                <a:gd name="T73" fmla="*/ 29 h 94"/>
                <a:gd name="T74" fmla="*/ 83 w 94"/>
                <a:gd name="T75" fmla="*/ 32 h 94"/>
                <a:gd name="T76" fmla="*/ 82 w 94"/>
                <a:gd name="T77" fmla="*/ 37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94" h="94">
                  <a:moveTo>
                    <a:pt x="85" y="20"/>
                  </a:moveTo>
                  <a:cubicBezTo>
                    <a:pt x="37" y="2"/>
                    <a:pt x="37" y="2"/>
                    <a:pt x="37" y="2"/>
                  </a:cubicBezTo>
                  <a:cubicBezTo>
                    <a:pt x="30" y="0"/>
                    <a:pt x="23" y="3"/>
                    <a:pt x="20" y="9"/>
                  </a:cubicBezTo>
                  <a:cubicBezTo>
                    <a:pt x="2" y="57"/>
                    <a:pt x="2" y="57"/>
                    <a:pt x="2" y="57"/>
                  </a:cubicBezTo>
                  <a:cubicBezTo>
                    <a:pt x="0" y="64"/>
                    <a:pt x="3" y="71"/>
                    <a:pt x="10" y="74"/>
                  </a:cubicBezTo>
                  <a:cubicBezTo>
                    <a:pt x="57" y="92"/>
                    <a:pt x="57" y="92"/>
                    <a:pt x="57" y="92"/>
                  </a:cubicBezTo>
                  <a:cubicBezTo>
                    <a:pt x="64" y="94"/>
                    <a:pt x="71" y="91"/>
                    <a:pt x="74" y="84"/>
                  </a:cubicBezTo>
                  <a:cubicBezTo>
                    <a:pt x="92" y="37"/>
                    <a:pt x="92" y="37"/>
                    <a:pt x="92" y="37"/>
                  </a:cubicBezTo>
                  <a:cubicBezTo>
                    <a:pt x="94" y="30"/>
                    <a:pt x="91" y="23"/>
                    <a:pt x="85" y="20"/>
                  </a:cubicBezTo>
                  <a:close/>
                  <a:moveTo>
                    <a:pt x="36" y="38"/>
                  </a:moveTo>
                  <a:cubicBezTo>
                    <a:pt x="62" y="47"/>
                    <a:pt x="62" y="47"/>
                    <a:pt x="62" y="47"/>
                  </a:cubicBezTo>
                  <a:cubicBezTo>
                    <a:pt x="62" y="49"/>
                    <a:pt x="61" y="50"/>
                    <a:pt x="61" y="52"/>
                  </a:cubicBezTo>
                  <a:cubicBezTo>
                    <a:pt x="58" y="60"/>
                    <a:pt x="49" y="63"/>
                    <a:pt x="42" y="61"/>
                  </a:cubicBezTo>
                  <a:cubicBezTo>
                    <a:pt x="34" y="58"/>
                    <a:pt x="31" y="49"/>
                    <a:pt x="33" y="42"/>
                  </a:cubicBezTo>
                  <a:cubicBezTo>
                    <a:pt x="34" y="40"/>
                    <a:pt x="35" y="39"/>
                    <a:pt x="36" y="38"/>
                  </a:cubicBezTo>
                  <a:close/>
                  <a:moveTo>
                    <a:pt x="76" y="53"/>
                  </a:moveTo>
                  <a:cubicBezTo>
                    <a:pt x="69" y="70"/>
                    <a:pt x="69" y="70"/>
                    <a:pt x="69" y="70"/>
                  </a:cubicBezTo>
                  <a:cubicBezTo>
                    <a:pt x="66" y="79"/>
                    <a:pt x="66" y="79"/>
                    <a:pt x="66" y="79"/>
                  </a:cubicBezTo>
                  <a:cubicBezTo>
                    <a:pt x="65" y="82"/>
                    <a:pt x="62" y="83"/>
                    <a:pt x="59" y="82"/>
                  </a:cubicBezTo>
                  <a:cubicBezTo>
                    <a:pt x="15" y="65"/>
                    <a:pt x="15" y="65"/>
                    <a:pt x="15" y="65"/>
                  </a:cubicBezTo>
                  <a:cubicBezTo>
                    <a:pt x="12" y="64"/>
                    <a:pt x="11" y="62"/>
                    <a:pt x="12" y="59"/>
                  </a:cubicBezTo>
                  <a:cubicBezTo>
                    <a:pt x="15" y="50"/>
                    <a:pt x="15" y="50"/>
                    <a:pt x="15" y="50"/>
                  </a:cubicBezTo>
                  <a:cubicBezTo>
                    <a:pt x="22" y="32"/>
                    <a:pt x="22" y="32"/>
                    <a:pt x="22" y="32"/>
                  </a:cubicBezTo>
                  <a:cubicBezTo>
                    <a:pt x="22" y="32"/>
                    <a:pt x="22" y="32"/>
                    <a:pt x="22" y="32"/>
                  </a:cubicBezTo>
                  <a:cubicBezTo>
                    <a:pt x="29" y="35"/>
                    <a:pt x="29" y="35"/>
                    <a:pt x="29" y="35"/>
                  </a:cubicBezTo>
                  <a:cubicBezTo>
                    <a:pt x="28" y="36"/>
                    <a:pt x="27" y="38"/>
                    <a:pt x="27" y="39"/>
                  </a:cubicBezTo>
                  <a:cubicBezTo>
                    <a:pt x="23" y="50"/>
                    <a:pt x="28" y="63"/>
                    <a:pt x="39" y="67"/>
                  </a:cubicBezTo>
                  <a:cubicBezTo>
                    <a:pt x="51" y="71"/>
                    <a:pt x="63" y="66"/>
                    <a:pt x="67" y="55"/>
                  </a:cubicBezTo>
                  <a:cubicBezTo>
                    <a:pt x="68" y="53"/>
                    <a:pt x="68" y="51"/>
                    <a:pt x="69" y="50"/>
                  </a:cubicBezTo>
                  <a:cubicBezTo>
                    <a:pt x="76" y="53"/>
                    <a:pt x="76" y="53"/>
                    <a:pt x="76" y="53"/>
                  </a:cubicBezTo>
                  <a:close/>
                  <a:moveTo>
                    <a:pt x="82" y="37"/>
                  </a:moveTo>
                  <a:cubicBezTo>
                    <a:pt x="81" y="38"/>
                    <a:pt x="80" y="39"/>
                    <a:pt x="79" y="38"/>
                  </a:cubicBezTo>
                  <a:cubicBezTo>
                    <a:pt x="74" y="37"/>
                    <a:pt x="74" y="37"/>
                    <a:pt x="74" y="37"/>
                  </a:cubicBezTo>
                  <a:cubicBezTo>
                    <a:pt x="73" y="36"/>
                    <a:pt x="72" y="35"/>
                    <a:pt x="73" y="34"/>
                  </a:cubicBezTo>
                  <a:cubicBezTo>
                    <a:pt x="74" y="29"/>
                    <a:pt x="74" y="29"/>
                    <a:pt x="74" y="29"/>
                  </a:cubicBezTo>
                  <a:cubicBezTo>
                    <a:pt x="75" y="28"/>
                    <a:pt x="76" y="27"/>
                    <a:pt x="77" y="28"/>
                  </a:cubicBezTo>
                  <a:cubicBezTo>
                    <a:pt x="82" y="29"/>
                    <a:pt x="82" y="29"/>
                    <a:pt x="82" y="29"/>
                  </a:cubicBezTo>
                  <a:cubicBezTo>
                    <a:pt x="83" y="30"/>
                    <a:pt x="84" y="31"/>
                    <a:pt x="83" y="32"/>
                  </a:cubicBezTo>
                  <a:lnTo>
                    <a:pt x="82" y="3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50" name="Freeform 49">
              <a:extLst>
                <a:ext uri="{FF2B5EF4-FFF2-40B4-BE49-F238E27FC236}">
                  <a16:creationId xmlns:a16="http://schemas.microsoft.com/office/drawing/2014/main" id="{FF00C649-3B72-4638-8986-4AC7F3BC2BE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15" y="2015"/>
              <a:ext cx="65" cy="65"/>
            </a:xfrm>
            <a:custGeom>
              <a:avLst/>
              <a:gdLst>
                <a:gd name="T0" fmla="*/ 44 w 53"/>
                <a:gd name="T1" fmla="*/ 0 h 53"/>
                <a:gd name="T2" fmla="*/ 9 w 53"/>
                <a:gd name="T3" fmla="*/ 0 h 53"/>
                <a:gd name="T4" fmla="*/ 0 w 53"/>
                <a:gd name="T5" fmla="*/ 9 h 53"/>
                <a:gd name="T6" fmla="*/ 0 w 53"/>
                <a:gd name="T7" fmla="*/ 44 h 53"/>
                <a:gd name="T8" fmla="*/ 9 w 53"/>
                <a:gd name="T9" fmla="*/ 53 h 53"/>
                <a:gd name="T10" fmla="*/ 44 w 53"/>
                <a:gd name="T11" fmla="*/ 53 h 53"/>
                <a:gd name="T12" fmla="*/ 53 w 53"/>
                <a:gd name="T13" fmla="*/ 44 h 53"/>
                <a:gd name="T14" fmla="*/ 53 w 53"/>
                <a:gd name="T15" fmla="*/ 9 h 53"/>
                <a:gd name="T16" fmla="*/ 44 w 53"/>
                <a:gd name="T17" fmla="*/ 0 h 53"/>
                <a:gd name="T18" fmla="*/ 20 w 53"/>
                <a:gd name="T19" fmla="*/ 43 h 53"/>
                <a:gd name="T20" fmla="*/ 13 w 53"/>
                <a:gd name="T21" fmla="*/ 43 h 53"/>
                <a:gd name="T22" fmla="*/ 13 w 53"/>
                <a:gd name="T23" fmla="*/ 20 h 53"/>
                <a:gd name="T24" fmla="*/ 20 w 53"/>
                <a:gd name="T25" fmla="*/ 20 h 53"/>
                <a:gd name="T26" fmla="*/ 20 w 53"/>
                <a:gd name="T27" fmla="*/ 43 h 53"/>
                <a:gd name="T28" fmla="*/ 17 w 53"/>
                <a:gd name="T29" fmla="*/ 16 h 53"/>
                <a:gd name="T30" fmla="*/ 13 w 53"/>
                <a:gd name="T31" fmla="*/ 13 h 53"/>
                <a:gd name="T32" fmla="*/ 17 w 53"/>
                <a:gd name="T33" fmla="*/ 10 h 53"/>
                <a:gd name="T34" fmla="*/ 20 w 53"/>
                <a:gd name="T35" fmla="*/ 13 h 53"/>
                <a:gd name="T36" fmla="*/ 17 w 53"/>
                <a:gd name="T37" fmla="*/ 16 h 53"/>
                <a:gd name="T38" fmla="*/ 43 w 53"/>
                <a:gd name="T39" fmla="*/ 43 h 53"/>
                <a:gd name="T40" fmla="*/ 37 w 53"/>
                <a:gd name="T41" fmla="*/ 43 h 53"/>
                <a:gd name="T42" fmla="*/ 37 w 53"/>
                <a:gd name="T43" fmla="*/ 30 h 53"/>
                <a:gd name="T44" fmla="*/ 33 w 53"/>
                <a:gd name="T45" fmla="*/ 26 h 53"/>
                <a:gd name="T46" fmla="*/ 30 w 53"/>
                <a:gd name="T47" fmla="*/ 30 h 53"/>
                <a:gd name="T48" fmla="*/ 30 w 53"/>
                <a:gd name="T49" fmla="*/ 43 h 53"/>
                <a:gd name="T50" fmla="*/ 23 w 53"/>
                <a:gd name="T51" fmla="*/ 43 h 53"/>
                <a:gd name="T52" fmla="*/ 23 w 53"/>
                <a:gd name="T53" fmla="*/ 20 h 53"/>
                <a:gd name="T54" fmla="*/ 30 w 53"/>
                <a:gd name="T55" fmla="*/ 20 h 53"/>
                <a:gd name="T56" fmla="*/ 30 w 53"/>
                <a:gd name="T57" fmla="*/ 24 h 53"/>
                <a:gd name="T58" fmla="*/ 36 w 53"/>
                <a:gd name="T59" fmla="*/ 20 h 53"/>
                <a:gd name="T60" fmla="*/ 43 w 53"/>
                <a:gd name="T61" fmla="*/ 28 h 53"/>
                <a:gd name="T62" fmla="*/ 43 w 53"/>
                <a:gd name="T63" fmla="*/ 4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53" h="53">
                  <a:moveTo>
                    <a:pt x="44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49"/>
                    <a:pt x="4" y="53"/>
                    <a:pt x="9" y="53"/>
                  </a:cubicBezTo>
                  <a:cubicBezTo>
                    <a:pt x="44" y="53"/>
                    <a:pt x="44" y="53"/>
                    <a:pt x="44" y="53"/>
                  </a:cubicBezTo>
                  <a:cubicBezTo>
                    <a:pt x="49" y="53"/>
                    <a:pt x="53" y="49"/>
                    <a:pt x="53" y="44"/>
                  </a:cubicBezTo>
                  <a:cubicBezTo>
                    <a:pt x="53" y="9"/>
                    <a:pt x="53" y="9"/>
                    <a:pt x="53" y="9"/>
                  </a:cubicBezTo>
                  <a:cubicBezTo>
                    <a:pt x="53" y="4"/>
                    <a:pt x="49" y="0"/>
                    <a:pt x="44" y="0"/>
                  </a:cubicBezTo>
                  <a:close/>
                  <a:moveTo>
                    <a:pt x="20" y="43"/>
                  </a:moveTo>
                  <a:cubicBezTo>
                    <a:pt x="13" y="43"/>
                    <a:pt x="13" y="43"/>
                    <a:pt x="13" y="43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20" y="20"/>
                    <a:pt x="20" y="20"/>
                    <a:pt x="20" y="20"/>
                  </a:cubicBezTo>
                  <a:lnTo>
                    <a:pt x="20" y="43"/>
                  </a:lnTo>
                  <a:close/>
                  <a:moveTo>
                    <a:pt x="17" y="16"/>
                  </a:moveTo>
                  <a:cubicBezTo>
                    <a:pt x="15" y="16"/>
                    <a:pt x="13" y="15"/>
                    <a:pt x="13" y="13"/>
                  </a:cubicBezTo>
                  <a:cubicBezTo>
                    <a:pt x="13" y="11"/>
                    <a:pt x="15" y="10"/>
                    <a:pt x="17" y="10"/>
                  </a:cubicBezTo>
                  <a:cubicBezTo>
                    <a:pt x="18" y="10"/>
                    <a:pt x="20" y="11"/>
                    <a:pt x="20" y="13"/>
                  </a:cubicBezTo>
                  <a:cubicBezTo>
                    <a:pt x="20" y="15"/>
                    <a:pt x="18" y="16"/>
                    <a:pt x="17" y="16"/>
                  </a:cubicBezTo>
                  <a:close/>
                  <a:moveTo>
                    <a:pt x="43" y="43"/>
                  </a:moveTo>
                  <a:cubicBezTo>
                    <a:pt x="37" y="43"/>
                    <a:pt x="37" y="43"/>
                    <a:pt x="37" y="43"/>
                  </a:cubicBezTo>
                  <a:cubicBezTo>
                    <a:pt x="37" y="30"/>
                    <a:pt x="37" y="30"/>
                    <a:pt x="37" y="30"/>
                  </a:cubicBezTo>
                  <a:cubicBezTo>
                    <a:pt x="37" y="28"/>
                    <a:pt x="35" y="26"/>
                    <a:pt x="33" y="26"/>
                  </a:cubicBezTo>
                  <a:cubicBezTo>
                    <a:pt x="31" y="26"/>
                    <a:pt x="30" y="28"/>
                    <a:pt x="30" y="30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23" y="43"/>
                    <a:pt x="23" y="43"/>
                    <a:pt x="23" y="43"/>
                  </a:cubicBezTo>
                  <a:cubicBezTo>
                    <a:pt x="23" y="20"/>
                    <a:pt x="23" y="20"/>
                    <a:pt x="23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4"/>
                    <a:pt x="30" y="24"/>
                    <a:pt x="30" y="24"/>
                  </a:cubicBezTo>
                  <a:cubicBezTo>
                    <a:pt x="31" y="22"/>
                    <a:pt x="33" y="20"/>
                    <a:pt x="36" y="20"/>
                  </a:cubicBezTo>
                  <a:cubicBezTo>
                    <a:pt x="40" y="20"/>
                    <a:pt x="43" y="23"/>
                    <a:pt x="43" y="28"/>
                  </a:cubicBezTo>
                  <a:lnTo>
                    <a:pt x="43" y="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51" name="Freeform 50">
              <a:extLst>
                <a:ext uri="{FF2B5EF4-FFF2-40B4-BE49-F238E27FC236}">
                  <a16:creationId xmlns:a16="http://schemas.microsoft.com/office/drawing/2014/main" id="{FD385646-864A-4571-B3D6-4B68E91107A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59" y="1925"/>
              <a:ext cx="119" cy="75"/>
            </a:xfrm>
            <a:custGeom>
              <a:avLst/>
              <a:gdLst>
                <a:gd name="T0" fmla="*/ 36 w 119"/>
                <a:gd name="T1" fmla="*/ 52 h 75"/>
                <a:gd name="T2" fmla="*/ 36 w 119"/>
                <a:gd name="T3" fmla="*/ 30 h 75"/>
                <a:gd name="T4" fmla="*/ 59 w 119"/>
                <a:gd name="T5" fmla="*/ 30 h 75"/>
                <a:gd name="T6" fmla="*/ 29 w 119"/>
                <a:gd name="T7" fmla="*/ 0 h 75"/>
                <a:gd name="T8" fmla="*/ 0 w 119"/>
                <a:gd name="T9" fmla="*/ 30 h 75"/>
                <a:gd name="T10" fmla="*/ 22 w 119"/>
                <a:gd name="T11" fmla="*/ 30 h 75"/>
                <a:gd name="T12" fmla="*/ 22 w 119"/>
                <a:gd name="T13" fmla="*/ 68 h 75"/>
                <a:gd name="T14" fmla="*/ 66 w 119"/>
                <a:gd name="T15" fmla="*/ 68 h 75"/>
                <a:gd name="T16" fmla="*/ 51 w 119"/>
                <a:gd name="T17" fmla="*/ 52 h 75"/>
                <a:gd name="T18" fmla="*/ 36 w 119"/>
                <a:gd name="T19" fmla="*/ 52 h 75"/>
                <a:gd name="T20" fmla="*/ 97 w 119"/>
                <a:gd name="T21" fmla="*/ 45 h 75"/>
                <a:gd name="T22" fmla="*/ 97 w 119"/>
                <a:gd name="T23" fmla="*/ 8 h 75"/>
                <a:gd name="T24" fmla="*/ 51 w 119"/>
                <a:gd name="T25" fmla="*/ 8 h 75"/>
                <a:gd name="T26" fmla="*/ 66 w 119"/>
                <a:gd name="T27" fmla="*/ 22 h 75"/>
                <a:gd name="T28" fmla="*/ 81 w 119"/>
                <a:gd name="T29" fmla="*/ 22 h 75"/>
                <a:gd name="T30" fmla="*/ 81 w 119"/>
                <a:gd name="T31" fmla="*/ 45 h 75"/>
                <a:gd name="T32" fmla="*/ 59 w 119"/>
                <a:gd name="T33" fmla="*/ 45 h 75"/>
                <a:gd name="T34" fmla="*/ 89 w 119"/>
                <a:gd name="T35" fmla="*/ 75 h 75"/>
                <a:gd name="T36" fmla="*/ 119 w 119"/>
                <a:gd name="T37" fmla="*/ 45 h 75"/>
                <a:gd name="T38" fmla="*/ 97 w 119"/>
                <a:gd name="T39" fmla="*/ 45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19" h="75">
                  <a:moveTo>
                    <a:pt x="36" y="52"/>
                  </a:moveTo>
                  <a:lnTo>
                    <a:pt x="36" y="30"/>
                  </a:lnTo>
                  <a:lnTo>
                    <a:pt x="59" y="30"/>
                  </a:lnTo>
                  <a:lnTo>
                    <a:pt x="29" y="0"/>
                  </a:lnTo>
                  <a:lnTo>
                    <a:pt x="0" y="30"/>
                  </a:lnTo>
                  <a:lnTo>
                    <a:pt x="22" y="30"/>
                  </a:lnTo>
                  <a:lnTo>
                    <a:pt x="22" y="68"/>
                  </a:lnTo>
                  <a:lnTo>
                    <a:pt x="66" y="68"/>
                  </a:lnTo>
                  <a:lnTo>
                    <a:pt x="51" y="52"/>
                  </a:lnTo>
                  <a:lnTo>
                    <a:pt x="36" y="52"/>
                  </a:lnTo>
                  <a:close/>
                  <a:moveTo>
                    <a:pt x="97" y="45"/>
                  </a:moveTo>
                  <a:lnTo>
                    <a:pt x="97" y="8"/>
                  </a:lnTo>
                  <a:lnTo>
                    <a:pt x="51" y="8"/>
                  </a:lnTo>
                  <a:lnTo>
                    <a:pt x="66" y="22"/>
                  </a:lnTo>
                  <a:lnTo>
                    <a:pt x="81" y="22"/>
                  </a:lnTo>
                  <a:lnTo>
                    <a:pt x="81" y="45"/>
                  </a:lnTo>
                  <a:lnTo>
                    <a:pt x="59" y="45"/>
                  </a:lnTo>
                  <a:lnTo>
                    <a:pt x="89" y="75"/>
                  </a:lnTo>
                  <a:lnTo>
                    <a:pt x="119" y="45"/>
                  </a:lnTo>
                  <a:lnTo>
                    <a:pt x="97" y="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52" name="Freeform 51">
              <a:extLst>
                <a:ext uri="{FF2B5EF4-FFF2-40B4-BE49-F238E27FC236}">
                  <a16:creationId xmlns:a16="http://schemas.microsoft.com/office/drawing/2014/main" id="{07F6EF38-07F8-461C-961A-72C10C99086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61" y="1531"/>
              <a:ext cx="122" cy="123"/>
            </a:xfrm>
            <a:custGeom>
              <a:avLst/>
              <a:gdLst>
                <a:gd name="T0" fmla="*/ 96 w 100"/>
                <a:gd name="T1" fmla="*/ 85 h 100"/>
                <a:gd name="T2" fmla="*/ 73 w 100"/>
                <a:gd name="T3" fmla="*/ 65 h 100"/>
                <a:gd name="T4" fmla="*/ 66 w 100"/>
                <a:gd name="T5" fmla="*/ 61 h 100"/>
                <a:gd name="T6" fmla="*/ 74 w 100"/>
                <a:gd name="T7" fmla="*/ 37 h 100"/>
                <a:gd name="T8" fmla="*/ 37 w 100"/>
                <a:gd name="T9" fmla="*/ 0 h 100"/>
                <a:gd name="T10" fmla="*/ 0 w 100"/>
                <a:gd name="T11" fmla="*/ 37 h 100"/>
                <a:gd name="T12" fmla="*/ 37 w 100"/>
                <a:gd name="T13" fmla="*/ 75 h 100"/>
                <a:gd name="T14" fmla="*/ 61 w 100"/>
                <a:gd name="T15" fmla="*/ 66 h 100"/>
                <a:gd name="T16" fmla="*/ 64 w 100"/>
                <a:gd name="T17" fmla="*/ 73 h 100"/>
                <a:gd name="T18" fmla="*/ 84 w 100"/>
                <a:gd name="T19" fmla="*/ 96 h 100"/>
                <a:gd name="T20" fmla="*/ 97 w 100"/>
                <a:gd name="T21" fmla="*/ 97 h 100"/>
                <a:gd name="T22" fmla="*/ 96 w 100"/>
                <a:gd name="T23" fmla="*/ 85 h 100"/>
                <a:gd name="T24" fmla="*/ 37 w 100"/>
                <a:gd name="T25" fmla="*/ 62 h 100"/>
                <a:gd name="T26" fmla="*/ 12 w 100"/>
                <a:gd name="T27" fmla="*/ 37 h 100"/>
                <a:gd name="T28" fmla="*/ 37 w 100"/>
                <a:gd name="T29" fmla="*/ 12 h 100"/>
                <a:gd name="T30" fmla="*/ 62 w 100"/>
                <a:gd name="T31" fmla="*/ 37 h 100"/>
                <a:gd name="T32" fmla="*/ 37 w 100"/>
                <a:gd name="T33" fmla="*/ 62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0" h="100">
                  <a:moveTo>
                    <a:pt x="96" y="85"/>
                  </a:moveTo>
                  <a:cubicBezTo>
                    <a:pt x="73" y="65"/>
                    <a:pt x="73" y="65"/>
                    <a:pt x="73" y="65"/>
                  </a:cubicBezTo>
                  <a:cubicBezTo>
                    <a:pt x="70" y="62"/>
                    <a:pt x="68" y="61"/>
                    <a:pt x="66" y="61"/>
                  </a:cubicBezTo>
                  <a:cubicBezTo>
                    <a:pt x="71" y="55"/>
                    <a:pt x="74" y="46"/>
                    <a:pt x="74" y="37"/>
                  </a:cubicBezTo>
                  <a:cubicBezTo>
                    <a:pt x="74" y="17"/>
                    <a:pt x="58" y="0"/>
                    <a:pt x="37" y="0"/>
                  </a:cubicBezTo>
                  <a:cubicBezTo>
                    <a:pt x="17" y="0"/>
                    <a:pt x="0" y="17"/>
                    <a:pt x="0" y="37"/>
                  </a:cubicBezTo>
                  <a:cubicBezTo>
                    <a:pt x="0" y="58"/>
                    <a:pt x="17" y="75"/>
                    <a:pt x="37" y="75"/>
                  </a:cubicBezTo>
                  <a:cubicBezTo>
                    <a:pt x="46" y="75"/>
                    <a:pt x="55" y="71"/>
                    <a:pt x="61" y="66"/>
                  </a:cubicBezTo>
                  <a:cubicBezTo>
                    <a:pt x="61" y="68"/>
                    <a:pt x="62" y="70"/>
                    <a:pt x="64" y="73"/>
                  </a:cubicBezTo>
                  <a:cubicBezTo>
                    <a:pt x="84" y="96"/>
                    <a:pt x="84" y="96"/>
                    <a:pt x="84" y="96"/>
                  </a:cubicBezTo>
                  <a:cubicBezTo>
                    <a:pt x="88" y="100"/>
                    <a:pt x="94" y="100"/>
                    <a:pt x="97" y="97"/>
                  </a:cubicBezTo>
                  <a:cubicBezTo>
                    <a:pt x="100" y="94"/>
                    <a:pt x="100" y="88"/>
                    <a:pt x="96" y="85"/>
                  </a:cubicBezTo>
                  <a:close/>
                  <a:moveTo>
                    <a:pt x="37" y="62"/>
                  </a:moveTo>
                  <a:cubicBezTo>
                    <a:pt x="23" y="62"/>
                    <a:pt x="12" y="51"/>
                    <a:pt x="12" y="37"/>
                  </a:cubicBezTo>
                  <a:cubicBezTo>
                    <a:pt x="12" y="23"/>
                    <a:pt x="23" y="12"/>
                    <a:pt x="37" y="12"/>
                  </a:cubicBezTo>
                  <a:cubicBezTo>
                    <a:pt x="51" y="12"/>
                    <a:pt x="62" y="23"/>
                    <a:pt x="62" y="37"/>
                  </a:cubicBezTo>
                  <a:cubicBezTo>
                    <a:pt x="62" y="51"/>
                    <a:pt x="51" y="62"/>
                    <a:pt x="37" y="6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53" name="Freeform 52">
              <a:extLst>
                <a:ext uri="{FF2B5EF4-FFF2-40B4-BE49-F238E27FC236}">
                  <a16:creationId xmlns:a16="http://schemas.microsoft.com/office/drawing/2014/main" id="{4AD30837-F741-4AA0-8676-6FC90195DCE9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4" y="1516"/>
              <a:ext cx="152" cy="148"/>
            </a:xfrm>
            <a:custGeom>
              <a:avLst/>
              <a:gdLst>
                <a:gd name="T0" fmla="*/ 78 w 124"/>
                <a:gd name="T1" fmla="*/ 84 h 120"/>
                <a:gd name="T2" fmla="*/ 75 w 124"/>
                <a:gd name="T3" fmla="*/ 75 h 120"/>
                <a:gd name="T4" fmla="*/ 86 w 124"/>
                <a:gd name="T5" fmla="*/ 54 h 120"/>
                <a:gd name="T6" fmla="*/ 89 w 124"/>
                <a:gd name="T7" fmla="*/ 37 h 120"/>
                <a:gd name="T8" fmla="*/ 62 w 124"/>
                <a:gd name="T9" fmla="*/ 0 h 120"/>
                <a:gd name="T10" fmla="*/ 36 w 124"/>
                <a:gd name="T11" fmla="*/ 37 h 120"/>
                <a:gd name="T12" fmla="*/ 39 w 124"/>
                <a:gd name="T13" fmla="*/ 54 h 120"/>
                <a:gd name="T14" fmla="*/ 50 w 124"/>
                <a:gd name="T15" fmla="*/ 75 h 120"/>
                <a:gd name="T16" fmla="*/ 47 w 124"/>
                <a:gd name="T17" fmla="*/ 84 h 120"/>
                <a:gd name="T18" fmla="*/ 0 w 124"/>
                <a:gd name="T19" fmla="*/ 120 h 120"/>
                <a:gd name="T20" fmla="*/ 62 w 124"/>
                <a:gd name="T21" fmla="*/ 120 h 120"/>
                <a:gd name="T22" fmla="*/ 124 w 124"/>
                <a:gd name="T23" fmla="*/ 120 h 120"/>
                <a:gd name="T24" fmla="*/ 78 w 124"/>
                <a:gd name="T25" fmla="*/ 84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4" h="120">
                  <a:moveTo>
                    <a:pt x="78" y="84"/>
                  </a:moveTo>
                  <a:cubicBezTo>
                    <a:pt x="75" y="84"/>
                    <a:pt x="75" y="75"/>
                    <a:pt x="75" y="75"/>
                  </a:cubicBezTo>
                  <a:cubicBezTo>
                    <a:pt x="75" y="75"/>
                    <a:pt x="84" y="66"/>
                    <a:pt x="86" y="54"/>
                  </a:cubicBezTo>
                  <a:cubicBezTo>
                    <a:pt x="91" y="54"/>
                    <a:pt x="94" y="41"/>
                    <a:pt x="89" y="37"/>
                  </a:cubicBezTo>
                  <a:cubicBezTo>
                    <a:pt x="89" y="32"/>
                    <a:pt x="96" y="0"/>
                    <a:pt x="62" y="0"/>
                  </a:cubicBezTo>
                  <a:cubicBezTo>
                    <a:pt x="29" y="0"/>
                    <a:pt x="36" y="32"/>
                    <a:pt x="36" y="37"/>
                  </a:cubicBezTo>
                  <a:cubicBezTo>
                    <a:pt x="31" y="41"/>
                    <a:pt x="34" y="54"/>
                    <a:pt x="39" y="54"/>
                  </a:cubicBezTo>
                  <a:cubicBezTo>
                    <a:pt x="41" y="66"/>
                    <a:pt x="50" y="75"/>
                    <a:pt x="50" y="75"/>
                  </a:cubicBezTo>
                  <a:cubicBezTo>
                    <a:pt x="50" y="75"/>
                    <a:pt x="50" y="84"/>
                    <a:pt x="47" y="84"/>
                  </a:cubicBezTo>
                  <a:cubicBezTo>
                    <a:pt x="37" y="86"/>
                    <a:pt x="0" y="102"/>
                    <a:pt x="0" y="120"/>
                  </a:cubicBezTo>
                  <a:cubicBezTo>
                    <a:pt x="62" y="120"/>
                    <a:pt x="62" y="120"/>
                    <a:pt x="62" y="120"/>
                  </a:cubicBezTo>
                  <a:cubicBezTo>
                    <a:pt x="124" y="120"/>
                    <a:pt x="124" y="120"/>
                    <a:pt x="124" y="120"/>
                  </a:cubicBezTo>
                  <a:cubicBezTo>
                    <a:pt x="124" y="102"/>
                    <a:pt x="88" y="86"/>
                    <a:pt x="78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54" name="Freeform 53">
              <a:extLst>
                <a:ext uri="{FF2B5EF4-FFF2-40B4-BE49-F238E27FC236}">
                  <a16:creationId xmlns:a16="http://schemas.microsoft.com/office/drawing/2014/main" id="{D1613499-D57A-46B8-88C2-14FDE6B5C32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64" y="2658"/>
              <a:ext cx="50" cy="81"/>
            </a:xfrm>
            <a:custGeom>
              <a:avLst/>
              <a:gdLst>
                <a:gd name="T0" fmla="*/ 21 w 41"/>
                <a:gd name="T1" fmla="*/ 0 h 66"/>
                <a:gd name="T2" fmla="*/ 0 w 41"/>
                <a:gd name="T3" fmla="*/ 21 h 66"/>
                <a:gd name="T4" fmla="*/ 21 w 41"/>
                <a:gd name="T5" fmla="*/ 66 h 66"/>
                <a:gd name="T6" fmla="*/ 41 w 41"/>
                <a:gd name="T7" fmla="*/ 21 h 66"/>
                <a:gd name="T8" fmla="*/ 21 w 41"/>
                <a:gd name="T9" fmla="*/ 0 h 66"/>
                <a:gd name="T10" fmla="*/ 21 w 41"/>
                <a:gd name="T11" fmla="*/ 34 h 66"/>
                <a:gd name="T12" fmla="*/ 8 w 41"/>
                <a:gd name="T13" fmla="*/ 21 h 66"/>
                <a:gd name="T14" fmla="*/ 21 w 41"/>
                <a:gd name="T15" fmla="*/ 8 h 66"/>
                <a:gd name="T16" fmla="*/ 33 w 41"/>
                <a:gd name="T17" fmla="*/ 21 h 66"/>
                <a:gd name="T18" fmla="*/ 21 w 41"/>
                <a:gd name="T19" fmla="*/ 34 h 66"/>
                <a:gd name="T20" fmla="*/ 13 w 41"/>
                <a:gd name="T21" fmla="*/ 21 h 66"/>
                <a:gd name="T22" fmla="*/ 21 w 41"/>
                <a:gd name="T23" fmla="*/ 29 h 66"/>
                <a:gd name="T24" fmla="*/ 29 w 41"/>
                <a:gd name="T25" fmla="*/ 21 h 66"/>
                <a:gd name="T26" fmla="*/ 21 w 41"/>
                <a:gd name="T27" fmla="*/ 13 h 66"/>
                <a:gd name="T28" fmla="*/ 13 w 41"/>
                <a:gd name="T29" fmla="*/ 21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1" h="66">
                  <a:moveTo>
                    <a:pt x="21" y="0"/>
                  </a:moveTo>
                  <a:cubicBezTo>
                    <a:pt x="9" y="0"/>
                    <a:pt x="0" y="10"/>
                    <a:pt x="0" y="21"/>
                  </a:cubicBezTo>
                  <a:cubicBezTo>
                    <a:pt x="0" y="42"/>
                    <a:pt x="21" y="66"/>
                    <a:pt x="21" y="66"/>
                  </a:cubicBezTo>
                  <a:cubicBezTo>
                    <a:pt x="21" y="66"/>
                    <a:pt x="41" y="42"/>
                    <a:pt x="41" y="21"/>
                  </a:cubicBezTo>
                  <a:cubicBezTo>
                    <a:pt x="41" y="10"/>
                    <a:pt x="32" y="0"/>
                    <a:pt x="21" y="0"/>
                  </a:cubicBezTo>
                  <a:close/>
                  <a:moveTo>
                    <a:pt x="21" y="34"/>
                  </a:moveTo>
                  <a:cubicBezTo>
                    <a:pt x="14" y="34"/>
                    <a:pt x="8" y="28"/>
                    <a:pt x="8" y="21"/>
                  </a:cubicBezTo>
                  <a:cubicBezTo>
                    <a:pt x="8" y="14"/>
                    <a:pt x="14" y="8"/>
                    <a:pt x="21" y="8"/>
                  </a:cubicBezTo>
                  <a:cubicBezTo>
                    <a:pt x="28" y="8"/>
                    <a:pt x="33" y="14"/>
                    <a:pt x="33" y="21"/>
                  </a:cubicBezTo>
                  <a:cubicBezTo>
                    <a:pt x="33" y="28"/>
                    <a:pt x="28" y="34"/>
                    <a:pt x="21" y="34"/>
                  </a:cubicBezTo>
                  <a:close/>
                  <a:moveTo>
                    <a:pt x="13" y="21"/>
                  </a:moveTo>
                  <a:cubicBezTo>
                    <a:pt x="13" y="25"/>
                    <a:pt x="16" y="29"/>
                    <a:pt x="21" y="29"/>
                  </a:cubicBezTo>
                  <a:cubicBezTo>
                    <a:pt x="25" y="29"/>
                    <a:pt x="29" y="25"/>
                    <a:pt x="29" y="21"/>
                  </a:cubicBezTo>
                  <a:cubicBezTo>
                    <a:pt x="29" y="17"/>
                    <a:pt x="25" y="13"/>
                    <a:pt x="21" y="13"/>
                  </a:cubicBezTo>
                  <a:cubicBezTo>
                    <a:pt x="16" y="13"/>
                    <a:pt x="13" y="17"/>
                    <a:pt x="13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55" name="Freeform 54">
              <a:extLst>
                <a:ext uri="{FF2B5EF4-FFF2-40B4-BE49-F238E27FC236}">
                  <a16:creationId xmlns:a16="http://schemas.microsoft.com/office/drawing/2014/main" id="{2B41D206-919E-48C0-A34B-3DB2F41A4D3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08" y="2745"/>
              <a:ext cx="79" cy="105"/>
            </a:xfrm>
            <a:custGeom>
              <a:avLst/>
              <a:gdLst>
                <a:gd name="T0" fmla="*/ 58 w 64"/>
                <a:gd name="T1" fmla="*/ 9 h 86"/>
                <a:gd name="T2" fmla="*/ 24 w 64"/>
                <a:gd name="T3" fmla="*/ 1 h 86"/>
                <a:gd name="T4" fmla="*/ 16 w 64"/>
                <a:gd name="T5" fmla="*/ 7 h 86"/>
                <a:gd name="T6" fmla="*/ 1 w 64"/>
                <a:gd name="T7" fmla="*/ 68 h 86"/>
                <a:gd name="T8" fmla="*/ 6 w 64"/>
                <a:gd name="T9" fmla="*/ 77 h 86"/>
                <a:gd name="T10" fmla="*/ 39 w 64"/>
                <a:gd name="T11" fmla="*/ 85 h 86"/>
                <a:gd name="T12" fmla="*/ 48 w 64"/>
                <a:gd name="T13" fmla="*/ 80 h 86"/>
                <a:gd name="T14" fmla="*/ 63 w 64"/>
                <a:gd name="T15" fmla="*/ 18 h 86"/>
                <a:gd name="T16" fmla="*/ 58 w 64"/>
                <a:gd name="T17" fmla="*/ 9 h 86"/>
                <a:gd name="T18" fmla="*/ 31 w 64"/>
                <a:gd name="T19" fmla="*/ 7 h 86"/>
                <a:gd name="T20" fmla="*/ 50 w 64"/>
                <a:gd name="T21" fmla="*/ 11 h 86"/>
                <a:gd name="T22" fmla="*/ 49 w 64"/>
                <a:gd name="T23" fmla="*/ 13 h 86"/>
                <a:gd name="T24" fmla="*/ 30 w 64"/>
                <a:gd name="T25" fmla="*/ 9 h 86"/>
                <a:gd name="T26" fmla="*/ 31 w 64"/>
                <a:gd name="T27" fmla="*/ 7 h 86"/>
                <a:gd name="T28" fmla="*/ 24 w 64"/>
                <a:gd name="T29" fmla="*/ 76 h 86"/>
                <a:gd name="T30" fmla="*/ 20 w 64"/>
                <a:gd name="T31" fmla="*/ 70 h 86"/>
                <a:gd name="T32" fmla="*/ 26 w 64"/>
                <a:gd name="T33" fmla="*/ 67 h 86"/>
                <a:gd name="T34" fmla="*/ 30 w 64"/>
                <a:gd name="T35" fmla="*/ 73 h 86"/>
                <a:gd name="T36" fmla="*/ 24 w 64"/>
                <a:gd name="T37" fmla="*/ 76 h 86"/>
                <a:gd name="T38" fmla="*/ 46 w 64"/>
                <a:gd name="T39" fmla="*/ 67 h 86"/>
                <a:gd name="T40" fmla="*/ 8 w 64"/>
                <a:gd name="T41" fmla="*/ 57 h 86"/>
                <a:gd name="T42" fmla="*/ 20 w 64"/>
                <a:gd name="T43" fmla="*/ 10 h 86"/>
                <a:gd name="T44" fmla="*/ 58 w 64"/>
                <a:gd name="T45" fmla="*/ 19 h 86"/>
                <a:gd name="T46" fmla="*/ 46 w 64"/>
                <a:gd name="T47" fmla="*/ 67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4" h="86">
                  <a:moveTo>
                    <a:pt x="58" y="9"/>
                  </a:moveTo>
                  <a:cubicBezTo>
                    <a:pt x="24" y="1"/>
                    <a:pt x="24" y="1"/>
                    <a:pt x="24" y="1"/>
                  </a:cubicBezTo>
                  <a:cubicBezTo>
                    <a:pt x="21" y="0"/>
                    <a:pt x="17" y="3"/>
                    <a:pt x="16" y="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0" y="72"/>
                    <a:pt x="2" y="76"/>
                    <a:pt x="6" y="77"/>
                  </a:cubicBezTo>
                  <a:cubicBezTo>
                    <a:pt x="39" y="85"/>
                    <a:pt x="39" y="85"/>
                    <a:pt x="39" y="85"/>
                  </a:cubicBezTo>
                  <a:cubicBezTo>
                    <a:pt x="43" y="86"/>
                    <a:pt x="47" y="84"/>
                    <a:pt x="48" y="80"/>
                  </a:cubicBezTo>
                  <a:cubicBezTo>
                    <a:pt x="63" y="18"/>
                    <a:pt x="63" y="18"/>
                    <a:pt x="63" y="18"/>
                  </a:cubicBezTo>
                  <a:cubicBezTo>
                    <a:pt x="64" y="14"/>
                    <a:pt x="61" y="10"/>
                    <a:pt x="58" y="9"/>
                  </a:cubicBezTo>
                  <a:close/>
                  <a:moveTo>
                    <a:pt x="31" y="7"/>
                  </a:moveTo>
                  <a:cubicBezTo>
                    <a:pt x="50" y="11"/>
                    <a:pt x="50" y="11"/>
                    <a:pt x="50" y="11"/>
                  </a:cubicBezTo>
                  <a:cubicBezTo>
                    <a:pt x="49" y="13"/>
                    <a:pt x="49" y="13"/>
                    <a:pt x="49" y="13"/>
                  </a:cubicBezTo>
                  <a:cubicBezTo>
                    <a:pt x="30" y="9"/>
                    <a:pt x="30" y="9"/>
                    <a:pt x="30" y="9"/>
                  </a:cubicBezTo>
                  <a:lnTo>
                    <a:pt x="31" y="7"/>
                  </a:lnTo>
                  <a:close/>
                  <a:moveTo>
                    <a:pt x="24" y="76"/>
                  </a:moveTo>
                  <a:cubicBezTo>
                    <a:pt x="21" y="76"/>
                    <a:pt x="19" y="73"/>
                    <a:pt x="20" y="70"/>
                  </a:cubicBezTo>
                  <a:cubicBezTo>
                    <a:pt x="21" y="68"/>
                    <a:pt x="23" y="66"/>
                    <a:pt x="26" y="67"/>
                  </a:cubicBezTo>
                  <a:cubicBezTo>
                    <a:pt x="29" y="67"/>
                    <a:pt x="30" y="70"/>
                    <a:pt x="30" y="73"/>
                  </a:cubicBezTo>
                  <a:cubicBezTo>
                    <a:pt x="29" y="75"/>
                    <a:pt x="26" y="77"/>
                    <a:pt x="24" y="76"/>
                  </a:cubicBezTo>
                  <a:close/>
                  <a:moveTo>
                    <a:pt x="46" y="67"/>
                  </a:moveTo>
                  <a:cubicBezTo>
                    <a:pt x="8" y="57"/>
                    <a:pt x="8" y="57"/>
                    <a:pt x="8" y="57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58" y="19"/>
                    <a:pt x="58" y="19"/>
                    <a:pt x="58" y="19"/>
                  </a:cubicBezTo>
                  <a:lnTo>
                    <a:pt x="46" y="6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56" name="Freeform 55">
              <a:extLst>
                <a:ext uri="{FF2B5EF4-FFF2-40B4-BE49-F238E27FC236}">
                  <a16:creationId xmlns:a16="http://schemas.microsoft.com/office/drawing/2014/main" id="{F9AAE70D-53B3-4B3A-8AC3-12A229E8DE5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91" y="2019"/>
              <a:ext cx="106" cy="80"/>
            </a:xfrm>
            <a:custGeom>
              <a:avLst/>
              <a:gdLst>
                <a:gd name="T0" fmla="*/ 75 w 86"/>
                <a:gd name="T1" fmla="*/ 11 h 65"/>
                <a:gd name="T2" fmla="*/ 75 w 86"/>
                <a:gd name="T3" fmla="*/ 0 h 65"/>
                <a:gd name="T4" fmla="*/ 0 w 86"/>
                <a:gd name="T5" fmla="*/ 0 h 65"/>
                <a:gd name="T6" fmla="*/ 0 w 86"/>
                <a:gd name="T7" fmla="*/ 59 h 65"/>
                <a:gd name="T8" fmla="*/ 5 w 86"/>
                <a:gd name="T9" fmla="*/ 65 h 65"/>
                <a:gd name="T10" fmla="*/ 78 w 86"/>
                <a:gd name="T11" fmla="*/ 65 h 65"/>
                <a:gd name="T12" fmla="*/ 86 w 86"/>
                <a:gd name="T13" fmla="*/ 57 h 65"/>
                <a:gd name="T14" fmla="*/ 86 w 86"/>
                <a:gd name="T15" fmla="*/ 11 h 65"/>
                <a:gd name="T16" fmla="*/ 75 w 86"/>
                <a:gd name="T17" fmla="*/ 11 h 65"/>
                <a:gd name="T18" fmla="*/ 70 w 86"/>
                <a:gd name="T19" fmla="*/ 59 h 65"/>
                <a:gd name="T20" fmla="*/ 5 w 86"/>
                <a:gd name="T21" fmla="*/ 59 h 65"/>
                <a:gd name="T22" fmla="*/ 5 w 86"/>
                <a:gd name="T23" fmla="*/ 5 h 65"/>
                <a:gd name="T24" fmla="*/ 70 w 86"/>
                <a:gd name="T25" fmla="*/ 5 h 65"/>
                <a:gd name="T26" fmla="*/ 70 w 86"/>
                <a:gd name="T27" fmla="*/ 59 h 65"/>
                <a:gd name="T28" fmla="*/ 10 w 86"/>
                <a:gd name="T29" fmla="*/ 16 h 65"/>
                <a:gd name="T30" fmla="*/ 64 w 86"/>
                <a:gd name="T31" fmla="*/ 16 h 65"/>
                <a:gd name="T32" fmla="*/ 64 w 86"/>
                <a:gd name="T33" fmla="*/ 22 h 65"/>
                <a:gd name="T34" fmla="*/ 10 w 86"/>
                <a:gd name="T35" fmla="*/ 22 h 65"/>
                <a:gd name="T36" fmla="*/ 10 w 86"/>
                <a:gd name="T37" fmla="*/ 16 h 65"/>
                <a:gd name="T38" fmla="*/ 43 w 86"/>
                <a:gd name="T39" fmla="*/ 27 h 65"/>
                <a:gd name="T40" fmla="*/ 64 w 86"/>
                <a:gd name="T41" fmla="*/ 27 h 65"/>
                <a:gd name="T42" fmla="*/ 64 w 86"/>
                <a:gd name="T43" fmla="*/ 32 h 65"/>
                <a:gd name="T44" fmla="*/ 43 w 86"/>
                <a:gd name="T45" fmla="*/ 32 h 65"/>
                <a:gd name="T46" fmla="*/ 43 w 86"/>
                <a:gd name="T47" fmla="*/ 27 h 65"/>
                <a:gd name="T48" fmla="*/ 43 w 86"/>
                <a:gd name="T49" fmla="*/ 38 h 65"/>
                <a:gd name="T50" fmla="*/ 64 w 86"/>
                <a:gd name="T51" fmla="*/ 38 h 65"/>
                <a:gd name="T52" fmla="*/ 64 w 86"/>
                <a:gd name="T53" fmla="*/ 43 h 65"/>
                <a:gd name="T54" fmla="*/ 43 w 86"/>
                <a:gd name="T55" fmla="*/ 43 h 65"/>
                <a:gd name="T56" fmla="*/ 43 w 86"/>
                <a:gd name="T57" fmla="*/ 38 h 65"/>
                <a:gd name="T58" fmla="*/ 43 w 86"/>
                <a:gd name="T59" fmla="*/ 49 h 65"/>
                <a:gd name="T60" fmla="*/ 59 w 86"/>
                <a:gd name="T61" fmla="*/ 49 h 65"/>
                <a:gd name="T62" fmla="*/ 59 w 86"/>
                <a:gd name="T63" fmla="*/ 54 h 65"/>
                <a:gd name="T64" fmla="*/ 43 w 86"/>
                <a:gd name="T65" fmla="*/ 54 h 65"/>
                <a:gd name="T66" fmla="*/ 43 w 86"/>
                <a:gd name="T67" fmla="*/ 49 h 65"/>
                <a:gd name="T68" fmla="*/ 10 w 86"/>
                <a:gd name="T69" fmla="*/ 27 h 65"/>
                <a:gd name="T70" fmla="*/ 37 w 86"/>
                <a:gd name="T71" fmla="*/ 27 h 65"/>
                <a:gd name="T72" fmla="*/ 37 w 86"/>
                <a:gd name="T73" fmla="*/ 54 h 65"/>
                <a:gd name="T74" fmla="*/ 10 w 86"/>
                <a:gd name="T75" fmla="*/ 54 h 65"/>
                <a:gd name="T76" fmla="*/ 10 w 86"/>
                <a:gd name="T77" fmla="*/ 27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86" h="65">
                  <a:moveTo>
                    <a:pt x="75" y="11"/>
                  </a:moveTo>
                  <a:cubicBezTo>
                    <a:pt x="75" y="0"/>
                    <a:pt x="75" y="0"/>
                    <a:pt x="7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0" y="62"/>
                    <a:pt x="2" y="65"/>
                    <a:pt x="5" y="65"/>
                  </a:cubicBezTo>
                  <a:cubicBezTo>
                    <a:pt x="78" y="65"/>
                    <a:pt x="78" y="65"/>
                    <a:pt x="78" y="65"/>
                  </a:cubicBezTo>
                  <a:cubicBezTo>
                    <a:pt x="82" y="65"/>
                    <a:pt x="86" y="61"/>
                    <a:pt x="86" y="57"/>
                  </a:cubicBezTo>
                  <a:cubicBezTo>
                    <a:pt x="86" y="11"/>
                    <a:pt x="86" y="11"/>
                    <a:pt x="86" y="11"/>
                  </a:cubicBezTo>
                  <a:lnTo>
                    <a:pt x="75" y="11"/>
                  </a:lnTo>
                  <a:close/>
                  <a:moveTo>
                    <a:pt x="70" y="59"/>
                  </a:moveTo>
                  <a:cubicBezTo>
                    <a:pt x="5" y="59"/>
                    <a:pt x="5" y="59"/>
                    <a:pt x="5" y="59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70" y="5"/>
                    <a:pt x="70" y="5"/>
                    <a:pt x="70" y="5"/>
                  </a:cubicBezTo>
                  <a:lnTo>
                    <a:pt x="70" y="59"/>
                  </a:lnTo>
                  <a:close/>
                  <a:moveTo>
                    <a:pt x="10" y="16"/>
                  </a:moveTo>
                  <a:cubicBezTo>
                    <a:pt x="64" y="16"/>
                    <a:pt x="64" y="16"/>
                    <a:pt x="64" y="16"/>
                  </a:cubicBezTo>
                  <a:cubicBezTo>
                    <a:pt x="64" y="22"/>
                    <a:pt x="64" y="22"/>
                    <a:pt x="64" y="22"/>
                  </a:cubicBezTo>
                  <a:cubicBezTo>
                    <a:pt x="10" y="22"/>
                    <a:pt x="10" y="22"/>
                    <a:pt x="10" y="22"/>
                  </a:cubicBezTo>
                  <a:lnTo>
                    <a:pt x="10" y="16"/>
                  </a:lnTo>
                  <a:close/>
                  <a:moveTo>
                    <a:pt x="43" y="27"/>
                  </a:moveTo>
                  <a:cubicBezTo>
                    <a:pt x="64" y="27"/>
                    <a:pt x="64" y="27"/>
                    <a:pt x="64" y="27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43" y="32"/>
                    <a:pt x="43" y="32"/>
                    <a:pt x="43" y="32"/>
                  </a:cubicBezTo>
                  <a:lnTo>
                    <a:pt x="43" y="27"/>
                  </a:lnTo>
                  <a:close/>
                  <a:moveTo>
                    <a:pt x="43" y="38"/>
                  </a:moveTo>
                  <a:cubicBezTo>
                    <a:pt x="64" y="38"/>
                    <a:pt x="64" y="38"/>
                    <a:pt x="64" y="38"/>
                  </a:cubicBezTo>
                  <a:cubicBezTo>
                    <a:pt x="64" y="43"/>
                    <a:pt x="64" y="43"/>
                    <a:pt x="64" y="43"/>
                  </a:cubicBezTo>
                  <a:cubicBezTo>
                    <a:pt x="43" y="43"/>
                    <a:pt x="43" y="43"/>
                    <a:pt x="43" y="43"/>
                  </a:cubicBezTo>
                  <a:lnTo>
                    <a:pt x="43" y="38"/>
                  </a:lnTo>
                  <a:close/>
                  <a:moveTo>
                    <a:pt x="43" y="49"/>
                  </a:moveTo>
                  <a:cubicBezTo>
                    <a:pt x="59" y="49"/>
                    <a:pt x="59" y="49"/>
                    <a:pt x="59" y="49"/>
                  </a:cubicBezTo>
                  <a:cubicBezTo>
                    <a:pt x="59" y="54"/>
                    <a:pt x="59" y="54"/>
                    <a:pt x="59" y="54"/>
                  </a:cubicBezTo>
                  <a:cubicBezTo>
                    <a:pt x="43" y="54"/>
                    <a:pt x="43" y="54"/>
                    <a:pt x="43" y="54"/>
                  </a:cubicBezTo>
                  <a:lnTo>
                    <a:pt x="43" y="49"/>
                  </a:lnTo>
                  <a:close/>
                  <a:moveTo>
                    <a:pt x="10" y="27"/>
                  </a:moveTo>
                  <a:cubicBezTo>
                    <a:pt x="37" y="27"/>
                    <a:pt x="37" y="27"/>
                    <a:pt x="37" y="27"/>
                  </a:cubicBezTo>
                  <a:cubicBezTo>
                    <a:pt x="37" y="54"/>
                    <a:pt x="37" y="54"/>
                    <a:pt x="37" y="54"/>
                  </a:cubicBezTo>
                  <a:cubicBezTo>
                    <a:pt x="10" y="54"/>
                    <a:pt x="10" y="54"/>
                    <a:pt x="10" y="54"/>
                  </a:cubicBezTo>
                  <a:lnTo>
                    <a:pt x="10" y="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57" name="Freeform 56">
              <a:extLst>
                <a:ext uri="{FF2B5EF4-FFF2-40B4-BE49-F238E27FC236}">
                  <a16:creationId xmlns:a16="http://schemas.microsoft.com/office/drawing/2014/main" id="{24FD790E-6E6E-4898-8D62-155638D4C6E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04" y="1684"/>
              <a:ext cx="98" cy="99"/>
            </a:xfrm>
            <a:custGeom>
              <a:avLst/>
              <a:gdLst>
                <a:gd name="T0" fmla="*/ 0 w 98"/>
                <a:gd name="T1" fmla="*/ 99 h 99"/>
                <a:gd name="T2" fmla="*/ 49 w 98"/>
                <a:gd name="T3" fmla="*/ 99 h 99"/>
                <a:gd name="T4" fmla="*/ 49 w 98"/>
                <a:gd name="T5" fmla="*/ 0 h 99"/>
                <a:gd name="T6" fmla="*/ 0 w 98"/>
                <a:gd name="T7" fmla="*/ 0 h 99"/>
                <a:gd name="T8" fmla="*/ 0 w 98"/>
                <a:gd name="T9" fmla="*/ 99 h 99"/>
                <a:gd name="T10" fmla="*/ 31 w 98"/>
                <a:gd name="T11" fmla="*/ 13 h 99"/>
                <a:gd name="T12" fmla="*/ 43 w 98"/>
                <a:gd name="T13" fmla="*/ 13 h 99"/>
                <a:gd name="T14" fmla="*/ 43 w 98"/>
                <a:gd name="T15" fmla="*/ 25 h 99"/>
                <a:gd name="T16" fmla="*/ 31 w 98"/>
                <a:gd name="T17" fmla="*/ 25 h 99"/>
                <a:gd name="T18" fmla="*/ 31 w 98"/>
                <a:gd name="T19" fmla="*/ 13 h 99"/>
                <a:gd name="T20" fmla="*/ 31 w 98"/>
                <a:gd name="T21" fmla="*/ 37 h 99"/>
                <a:gd name="T22" fmla="*/ 43 w 98"/>
                <a:gd name="T23" fmla="*/ 37 h 99"/>
                <a:gd name="T24" fmla="*/ 43 w 98"/>
                <a:gd name="T25" fmla="*/ 50 h 99"/>
                <a:gd name="T26" fmla="*/ 31 w 98"/>
                <a:gd name="T27" fmla="*/ 50 h 99"/>
                <a:gd name="T28" fmla="*/ 31 w 98"/>
                <a:gd name="T29" fmla="*/ 37 h 99"/>
                <a:gd name="T30" fmla="*/ 31 w 98"/>
                <a:gd name="T31" fmla="*/ 62 h 99"/>
                <a:gd name="T32" fmla="*/ 43 w 98"/>
                <a:gd name="T33" fmla="*/ 62 h 99"/>
                <a:gd name="T34" fmla="*/ 43 w 98"/>
                <a:gd name="T35" fmla="*/ 74 h 99"/>
                <a:gd name="T36" fmla="*/ 31 w 98"/>
                <a:gd name="T37" fmla="*/ 74 h 99"/>
                <a:gd name="T38" fmla="*/ 31 w 98"/>
                <a:gd name="T39" fmla="*/ 62 h 99"/>
                <a:gd name="T40" fmla="*/ 6 w 98"/>
                <a:gd name="T41" fmla="*/ 13 h 99"/>
                <a:gd name="T42" fmla="*/ 18 w 98"/>
                <a:gd name="T43" fmla="*/ 13 h 99"/>
                <a:gd name="T44" fmla="*/ 18 w 98"/>
                <a:gd name="T45" fmla="*/ 25 h 99"/>
                <a:gd name="T46" fmla="*/ 6 w 98"/>
                <a:gd name="T47" fmla="*/ 25 h 99"/>
                <a:gd name="T48" fmla="*/ 6 w 98"/>
                <a:gd name="T49" fmla="*/ 13 h 99"/>
                <a:gd name="T50" fmla="*/ 6 w 98"/>
                <a:gd name="T51" fmla="*/ 37 h 99"/>
                <a:gd name="T52" fmla="*/ 18 w 98"/>
                <a:gd name="T53" fmla="*/ 37 h 99"/>
                <a:gd name="T54" fmla="*/ 18 w 98"/>
                <a:gd name="T55" fmla="*/ 50 h 99"/>
                <a:gd name="T56" fmla="*/ 6 w 98"/>
                <a:gd name="T57" fmla="*/ 50 h 99"/>
                <a:gd name="T58" fmla="*/ 6 w 98"/>
                <a:gd name="T59" fmla="*/ 37 h 99"/>
                <a:gd name="T60" fmla="*/ 6 w 98"/>
                <a:gd name="T61" fmla="*/ 62 h 99"/>
                <a:gd name="T62" fmla="*/ 18 w 98"/>
                <a:gd name="T63" fmla="*/ 62 h 99"/>
                <a:gd name="T64" fmla="*/ 18 w 98"/>
                <a:gd name="T65" fmla="*/ 74 h 99"/>
                <a:gd name="T66" fmla="*/ 6 w 98"/>
                <a:gd name="T67" fmla="*/ 74 h 99"/>
                <a:gd name="T68" fmla="*/ 6 w 98"/>
                <a:gd name="T69" fmla="*/ 62 h 99"/>
                <a:gd name="T70" fmla="*/ 55 w 98"/>
                <a:gd name="T71" fmla="*/ 31 h 99"/>
                <a:gd name="T72" fmla="*/ 98 w 98"/>
                <a:gd name="T73" fmla="*/ 31 h 99"/>
                <a:gd name="T74" fmla="*/ 98 w 98"/>
                <a:gd name="T75" fmla="*/ 37 h 99"/>
                <a:gd name="T76" fmla="*/ 55 w 98"/>
                <a:gd name="T77" fmla="*/ 37 h 99"/>
                <a:gd name="T78" fmla="*/ 55 w 98"/>
                <a:gd name="T79" fmla="*/ 31 h 99"/>
                <a:gd name="T80" fmla="*/ 55 w 98"/>
                <a:gd name="T81" fmla="*/ 99 h 99"/>
                <a:gd name="T82" fmla="*/ 68 w 98"/>
                <a:gd name="T83" fmla="*/ 99 h 99"/>
                <a:gd name="T84" fmla="*/ 68 w 98"/>
                <a:gd name="T85" fmla="*/ 74 h 99"/>
                <a:gd name="T86" fmla="*/ 86 w 98"/>
                <a:gd name="T87" fmla="*/ 74 h 99"/>
                <a:gd name="T88" fmla="*/ 86 w 98"/>
                <a:gd name="T89" fmla="*/ 99 h 99"/>
                <a:gd name="T90" fmla="*/ 98 w 98"/>
                <a:gd name="T91" fmla="*/ 99 h 99"/>
                <a:gd name="T92" fmla="*/ 98 w 98"/>
                <a:gd name="T93" fmla="*/ 43 h 99"/>
                <a:gd name="T94" fmla="*/ 55 w 98"/>
                <a:gd name="T95" fmla="*/ 43 h 99"/>
                <a:gd name="T96" fmla="*/ 55 w 98"/>
                <a:gd name="T97" fmla="*/ 99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98" h="99">
                  <a:moveTo>
                    <a:pt x="0" y="99"/>
                  </a:moveTo>
                  <a:lnTo>
                    <a:pt x="49" y="99"/>
                  </a:lnTo>
                  <a:lnTo>
                    <a:pt x="49" y="0"/>
                  </a:lnTo>
                  <a:lnTo>
                    <a:pt x="0" y="0"/>
                  </a:lnTo>
                  <a:lnTo>
                    <a:pt x="0" y="99"/>
                  </a:lnTo>
                  <a:close/>
                  <a:moveTo>
                    <a:pt x="31" y="13"/>
                  </a:moveTo>
                  <a:lnTo>
                    <a:pt x="43" y="13"/>
                  </a:lnTo>
                  <a:lnTo>
                    <a:pt x="43" y="25"/>
                  </a:lnTo>
                  <a:lnTo>
                    <a:pt x="31" y="25"/>
                  </a:lnTo>
                  <a:lnTo>
                    <a:pt x="31" y="13"/>
                  </a:lnTo>
                  <a:close/>
                  <a:moveTo>
                    <a:pt x="31" y="37"/>
                  </a:moveTo>
                  <a:lnTo>
                    <a:pt x="43" y="37"/>
                  </a:lnTo>
                  <a:lnTo>
                    <a:pt x="43" y="50"/>
                  </a:lnTo>
                  <a:lnTo>
                    <a:pt x="31" y="50"/>
                  </a:lnTo>
                  <a:lnTo>
                    <a:pt x="31" y="37"/>
                  </a:lnTo>
                  <a:close/>
                  <a:moveTo>
                    <a:pt x="31" y="62"/>
                  </a:moveTo>
                  <a:lnTo>
                    <a:pt x="43" y="62"/>
                  </a:lnTo>
                  <a:lnTo>
                    <a:pt x="43" y="74"/>
                  </a:lnTo>
                  <a:lnTo>
                    <a:pt x="31" y="74"/>
                  </a:lnTo>
                  <a:lnTo>
                    <a:pt x="31" y="62"/>
                  </a:lnTo>
                  <a:close/>
                  <a:moveTo>
                    <a:pt x="6" y="13"/>
                  </a:moveTo>
                  <a:lnTo>
                    <a:pt x="18" y="13"/>
                  </a:lnTo>
                  <a:lnTo>
                    <a:pt x="18" y="25"/>
                  </a:lnTo>
                  <a:lnTo>
                    <a:pt x="6" y="25"/>
                  </a:lnTo>
                  <a:lnTo>
                    <a:pt x="6" y="13"/>
                  </a:lnTo>
                  <a:close/>
                  <a:moveTo>
                    <a:pt x="6" y="37"/>
                  </a:moveTo>
                  <a:lnTo>
                    <a:pt x="18" y="37"/>
                  </a:lnTo>
                  <a:lnTo>
                    <a:pt x="18" y="50"/>
                  </a:lnTo>
                  <a:lnTo>
                    <a:pt x="6" y="50"/>
                  </a:lnTo>
                  <a:lnTo>
                    <a:pt x="6" y="37"/>
                  </a:lnTo>
                  <a:close/>
                  <a:moveTo>
                    <a:pt x="6" y="62"/>
                  </a:moveTo>
                  <a:lnTo>
                    <a:pt x="18" y="62"/>
                  </a:lnTo>
                  <a:lnTo>
                    <a:pt x="18" y="74"/>
                  </a:lnTo>
                  <a:lnTo>
                    <a:pt x="6" y="74"/>
                  </a:lnTo>
                  <a:lnTo>
                    <a:pt x="6" y="62"/>
                  </a:lnTo>
                  <a:close/>
                  <a:moveTo>
                    <a:pt x="55" y="31"/>
                  </a:moveTo>
                  <a:lnTo>
                    <a:pt x="98" y="31"/>
                  </a:lnTo>
                  <a:lnTo>
                    <a:pt x="98" y="37"/>
                  </a:lnTo>
                  <a:lnTo>
                    <a:pt x="55" y="37"/>
                  </a:lnTo>
                  <a:lnTo>
                    <a:pt x="55" y="31"/>
                  </a:lnTo>
                  <a:close/>
                  <a:moveTo>
                    <a:pt x="55" y="99"/>
                  </a:moveTo>
                  <a:lnTo>
                    <a:pt x="68" y="99"/>
                  </a:lnTo>
                  <a:lnTo>
                    <a:pt x="68" y="74"/>
                  </a:lnTo>
                  <a:lnTo>
                    <a:pt x="86" y="74"/>
                  </a:lnTo>
                  <a:lnTo>
                    <a:pt x="86" y="99"/>
                  </a:lnTo>
                  <a:lnTo>
                    <a:pt x="98" y="99"/>
                  </a:lnTo>
                  <a:lnTo>
                    <a:pt x="98" y="43"/>
                  </a:lnTo>
                  <a:lnTo>
                    <a:pt x="55" y="43"/>
                  </a:lnTo>
                  <a:lnTo>
                    <a:pt x="55" y="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58" name="Freeform 57">
              <a:extLst>
                <a:ext uri="{FF2B5EF4-FFF2-40B4-BE49-F238E27FC236}">
                  <a16:creationId xmlns:a16="http://schemas.microsoft.com/office/drawing/2014/main" id="{E2668270-5537-49F4-BB8A-8463B823B1D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84" y="1805"/>
              <a:ext cx="105" cy="104"/>
            </a:xfrm>
            <a:custGeom>
              <a:avLst/>
              <a:gdLst>
                <a:gd name="T0" fmla="*/ 79 w 85"/>
                <a:gd name="T1" fmla="*/ 24 h 85"/>
                <a:gd name="T2" fmla="*/ 61 w 85"/>
                <a:gd name="T3" fmla="*/ 5 h 85"/>
                <a:gd name="T4" fmla="*/ 66 w 85"/>
                <a:gd name="T5" fmla="*/ 0 h 85"/>
                <a:gd name="T6" fmla="*/ 85 w 85"/>
                <a:gd name="T7" fmla="*/ 19 h 85"/>
                <a:gd name="T8" fmla="*/ 79 w 85"/>
                <a:gd name="T9" fmla="*/ 24 h 85"/>
                <a:gd name="T10" fmla="*/ 74 w 85"/>
                <a:gd name="T11" fmla="*/ 29 h 85"/>
                <a:gd name="T12" fmla="*/ 71 w 85"/>
                <a:gd name="T13" fmla="*/ 59 h 85"/>
                <a:gd name="T14" fmla="*/ 13 w 85"/>
                <a:gd name="T15" fmla="*/ 85 h 85"/>
                <a:gd name="T16" fmla="*/ 8 w 85"/>
                <a:gd name="T17" fmla="*/ 81 h 85"/>
                <a:gd name="T18" fmla="*/ 31 w 85"/>
                <a:gd name="T19" fmla="*/ 58 h 85"/>
                <a:gd name="T20" fmla="*/ 34 w 85"/>
                <a:gd name="T21" fmla="*/ 59 h 85"/>
                <a:gd name="T22" fmla="*/ 42 w 85"/>
                <a:gd name="T23" fmla="*/ 51 h 85"/>
                <a:gd name="T24" fmla="*/ 34 w 85"/>
                <a:gd name="T25" fmla="*/ 43 h 85"/>
                <a:gd name="T26" fmla="*/ 26 w 85"/>
                <a:gd name="T27" fmla="*/ 51 h 85"/>
                <a:gd name="T28" fmla="*/ 27 w 85"/>
                <a:gd name="T29" fmla="*/ 54 h 85"/>
                <a:gd name="T30" fmla="*/ 4 w 85"/>
                <a:gd name="T31" fmla="*/ 76 h 85"/>
                <a:gd name="T32" fmla="*/ 0 w 85"/>
                <a:gd name="T33" fmla="*/ 72 h 85"/>
                <a:gd name="T34" fmla="*/ 26 w 85"/>
                <a:gd name="T35" fmla="*/ 13 h 85"/>
                <a:gd name="T36" fmla="*/ 55 w 85"/>
                <a:gd name="T37" fmla="*/ 11 h 85"/>
                <a:gd name="T38" fmla="*/ 74 w 85"/>
                <a:gd name="T39" fmla="*/ 29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5" h="85">
                  <a:moveTo>
                    <a:pt x="79" y="24"/>
                  </a:moveTo>
                  <a:cubicBezTo>
                    <a:pt x="61" y="5"/>
                    <a:pt x="61" y="5"/>
                    <a:pt x="61" y="5"/>
                  </a:cubicBezTo>
                  <a:cubicBezTo>
                    <a:pt x="66" y="0"/>
                    <a:pt x="66" y="0"/>
                    <a:pt x="66" y="0"/>
                  </a:cubicBezTo>
                  <a:cubicBezTo>
                    <a:pt x="85" y="19"/>
                    <a:pt x="85" y="19"/>
                    <a:pt x="85" y="19"/>
                  </a:cubicBezTo>
                  <a:lnTo>
                    <a:pt x="79" y="24"/>
                  </a:lnTo>
                  <a:close/>
                  <a:moveTo>
                    <a:pt x="74" y="29"/>
                  </a:moveTo>
                  <a:cubicBezTo>
                    <a:pt x="71" y="59"/>
                    <a:pt x="71" y="59"/>
                    <a:pt x="71" y="59"/>
                  </a:cubicBezTo>
                  <a:cubicBezTo>
                    <a:pt x="47" y="59"/>
                    <a:pt x="13" y="85"/>
                    <a:pt x="13" y="85"/>
                  </a:cubicBezTo>
                  <a:cubicBezTo>
                    <a:pt x="8" y="81"/>
                    <a:pt x="8" y="81"/>
                    <a:pt x="8" y="81"/>
                  </a:cubicBezTo>
                  <a:cubicBezTo>
                    <a:pt x="31" y="58"/>
                    <a:pt x="31" y="58"/>
                    <a:pt x="31" y="58"/>
                  </a:cubicBezTo>
                  <a:cubicBezTo>
                    <a:pt x="32" y="58"/>
                    <a:pt x="33" y="59"/>
                    <a:pt x="34" y="59"/>
                  </a:cubicBezTo>
                  <a:cubicBezTo>
                    <a:pt x="38" y="59"/>
                    <a:pt x="42" y="55"/>
                    <a:pt x="42" y="51"/>
                  </a:cubicBezTo>
                  <a:cubicBezTo>
                    <a:pt x="42" y="46"/>
                    <a:pt x="38" y="43"/>
                    <a:pt x="34" y="43"/>
                  </a:cubicBezTo>
                  <a:cubicBezTo>
                    <a:pt x="30" y="43"/>
                    <a:pt x="26" y="46"/>
                    <a:pt x="26" y="51"/>
                  </a:cubicBezTo>
                  <a:cubicBezTo>
                    <a:pt x="26" y="52"/>
                    <a:pt x="26" y="53"/>
                    <a:pt x="27" y="54"/>
                  </a:cubicBezTo>
                  <a:cubicBezTo>
                    <a:pt x="4" y="76"/>
                    <a:pt x="4" y="76"/>
                    <a:pt x="4" y="76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26" y="37"/>
                    <a:pt x="26" y="13"/>
                  </a:cubicBezTo>
                  <a:cubicBezTo>
                    <a:pt x="55" y="11"/>
                    <a:pt x="55" y="11"/>
                    <a:pt x="55" y="11"/>
                  </a:cubicBezTo>
                  <a:lnTo>
                    <a:pt x="74" y="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59" name="Freeform 58">
              <a:extLst>
                <a:ext uri="{FF2B5EF4-FFF2-40B4-BE49-F238E27FC236}">
                  <a16:creationId xmlns:a16="http://schemas.microsoft.com/office/drawing/2014/main" id="{FF1C9D06-3181-449A-85E0-4D3E7F2355D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90" y="1681"/>
              <a:ext cx="94" cy="94"/>
            </a:xfrm>
            <a:custGeom>
              <a:avLst/>
              <a:gdLst>
                <a:gd name="T0" fmla="*/ 53 w 77"/>
                <a:gd name="T1" fmla="*/ 29 h 77"/>
                <a:gd name="T2" fmla="*/ 26 w 77"/>
                <a:gd name="T3" fmla="*/ 2 h 77"/>
                <a:gd name="T4" fmla="*/ 39 w 77"/>
                <a:gd name="T5" fmla="*/ 0 h 77"/>
                <a:gd name="T6" fmla="*/ 53 w 77"/>
                <a:gd name="T7" fmla="*/ 3 h 77"/>
                <a:gd name="T8" fmla="*/ 53 w 77"/>
                <a:gd name="T9" fmla="*/ 29 h 77"/>
                <a:gd name="T10" fmla="*/ 58 w 77"/>
                <a:gd name="T11" fmla="*/ 53 h 77"/>
                <a:gd name="T12" fmla="*/ 58 w 77"/>
                <a:gd name="T13" fmla="*/ 5 h 77"/>
                <a:gd name="T14" fmla="*/ 77 w 77"/>
                <a:gd name="T15" fmla="*/ 38 h 77"/>
                <a:gd name="T16" fmla="*/ 74 w 77"/>
                <a:gd name="T17" fmla="*/ 53 h 77"/>
                <a:gd name="T18" fmla="*/ 58 w 77"/>
                <a:gd name="T19" fmla="*/ 53 h 77"/>
                <a:gd name="T20" fmla="*/ 24 w 77"/>
                <a:gd name="T21" fmla="*/ 57 h 77"/>
                <a:gd name="T22" fmla="*/ 72 w 77"/>
                <a:gd name="T23" fmla="*/ 57 h 77"/>
                <a:gd name="T24" fmla="*/ 39 w 77"/>
                <a:gd name="T25" fmla="*/ 77 h 77"/>
                <a:gd name="T26" fmla="*/ 24 w 77"/>
                <a:gd name="T27" fmla="*/ 74 h 77"/>
                <a:gd name="T28" fmla="*/ 24 w 77"/>
                <a:gd name="T29" fmla="*/ 57 h 77"/>
                <a:gd name="T30" fmla="*/ 32 w 77"/>
                <a:gd name="T31" fmla="*/ 17 h 77"/>
                <a:gd name="T32" fmla="*/ 1 w 77"/>
                <a:gd name="T33" fmla="*/ 47 h 77"/>
                <a:gd name="T34" fmla="*/ 0 w 77"/>
                <a:gd name="T35" fmla="*/ 38 h 77"/>
                <a:gd name="T36" fmla="*/ 20 w 77"/>
                <a:gd name="T37" fmla="*/ 5 h 77"/>
                <a:gd name="T38" fmla="*/ 32 w 77"/>
                <a:gd name="T39" fmla="*/ 17 h 77"/>
                <a:gd name="T40" fmla="*/ 20 w 77"/>
                <a:gd name="T41" fmla="*/ 37 h 77"/>
                <a:gd name="T42" fmla="*/ 20 w 77"/>
                <a:gd name="T43" fmla="*/ 72 h 77"/>
                <a:gd name="T44" fmla="*/ 4 w 77"/>
                <a:gd name="T45" fmla="*/ 54 h 77"/>
                <a:gd name="T46" fmla="*/ 20 w 77"/>
                <a:gd name="T47" fmla="*/ 3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7" h="77">
                  <a:moveTo>
                    <a:pt x="53" y="29"/>
                  </a:moveTo>
                  <a:cubicBezTo>
                    <a:pt x="26" y="2"/>
                    <a:pt x="26" y="2"/>
                    <a:pt x="26" y="2"/>
                  </a:cubicBezTo>
                  <a:cubicBezTo>
                    <a:pt x="30" y="1"/>
                    <a:pt x="34" y="0"/>
                    <a:pt x="39" y="0"/>
                  </a:cubicBezTo>
                  <a:cubicBezTo>
                    <a:pt x="44" y="0"/>
                    <a:pt x="49" y="1"/>
                    <a:pt x="53" y="3"/>
                  </a:cubicBezTo>
                  <a:lnTo>
                    <a:pt x="53" y="29"/>
                  </a:lnTo>
                  <a:close/>
                  <a:moveTo>
                    <a:pt x="58" y="53"/>
                  </a:moveTo>
                  <a:cubicBezTo>
                    <a:pt x="58" y="5"/>
                    <a:pt x="58" y="5"/>
                    <a:pt x="58" y="5"/>
                  </a:cubicBezTo>
                  <a:cubicBezTo>
                    <a:pt x="69" y="12"/>
                    <a:pt x="77" y="24"/>
                    <a:pt x="77" y="38"/>
                  </a:cubicBezTo>
                  <a:cubicBezTo>
                    <a:pt x="77" y="43"/>
                    <a:pt x="76" y="48"/>
                    <a:pt x="74" y="53"/>
                  </a:cubicBezTo>
                  <a:lnTo>
                    <a:pt x="58" y="53"/>
                  </a:lnTo>
                  <a:close/>
                  <a:moveTo>
                    <a:pt x="24" y="57"/>
                  </a:moveTo>
                  <a:cubicBezTo>
                    <a:pt x="72" y="57"/>
                    <a:pt x="72" y="57"/>
                    <a:pt x="72" y="57"/>
                  </a:cubicBezTo>
                  <a:cubicBezTo>
                    <a:pt x="65" y="69"/>
                    <a:pt x="53" y="77"/>
                    <a:pt x="39" y="77"/>
                  </a:cubicBezTo>
                  <a:cubicBezTo>
                    <a:pt x="34" y="77"/>
                    <a:pt x="29" y="76"/>
                    <a:pt x="24" y="74"/>
                  </a:cubicBezTo>
                  <a:lnTo>
                    <a:pt x="24" y="57"/>
                  </a:lnTo>
                  <a:close/>
                  <a:moveTo>
                    <a:pt x="32" y="17"/>
                  </a:moveTo>
                  <a:cubicBezTo>
                    <a:pt x="1" y="47"/>
                    <a:pt x="1" y="47"/>
                    <a:pt x="1" y="47"/>
                  </a:cubicBezTo>
                  <a:cubicBezTo>
                    <a:pt x="1" y="45"/>
                    <a:pt x="0" y="41"/>
                    <a:pt x="0" y="38"/>
                  </a:cubicBezTo>
                  <a:cubicBezTo>
                    <a:pt x="0" y="24"/>
                    <a:pt x="8" y="11"/>
                    <a:pt x="20" y="5"/>
                  </a:cubicBezTo>
                  <a:lnTo>
                    <a:pt x="32" y="17"/>
                  </a:lnTo>
                  <a:close/>
                  <a:moveTo>
                    <a:pt x="20" y="37"/>
                  </a:moveTo>
                  <a:cubicBezTo>
                    <a:pt x="20" y="72"/>
                    <a:pt x="20" y="72"/>
                    <a:pt x="20" y="72"/>
                  </a:cubicBezTo>
                  <a:cubicBezTo>
                    <a:pt x="12" y="67"/>
                    <a:pt x="7" y="61"/>
                    <a:pt x="4" y="54"/>
                  </a:cubicBezTo>
                  <a:lnTo>
                    <a:pt x="20" y="3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60" name="Freeform 59">
              <a:extLst>
                <a:ext uri="{FF2B5EF4-FFF2-40B4-BE49-F238E27FC236}">
                  <a16:creationId xmlns:a16="http://schemas.microsoft.com/office/drawing/2014/main" id="{6481AD89-9AAF-44A2-B170-31F7329668C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89" y="1791"/>
              <a:ext cx="88" cy="73"/>
            </a:xfrm>
            <a:custGeom>
              <a:avLst/>
              <a:gdLst>
                <a:gd name="T0" fmla="*/ 0 w 72"/>
                <a:gd name="T1" fmla="*/ 0 h 59"/>
                <a:gd name="T2" fmla="*/ 0 w 72"/>
                <a:gd name="T3" fmla="*/ 59 h 59"/>
                <a:gd name="T4" fmla="*/ 72 w 72"/>
                <a:gd name="T5" fmla="*/ 59 h 59"/>
                <a:gd name="T6" fmla="*/ 72 w 72"/>
                <a:gd name="T7" fmla="*/ 0 h 59"/>
                <a:gd name="T8" fmla="*/ 0 w 72"/>
                <a:gd name="T9" fmla="*/ 0 h 59"/>
                <a:gd name="T10" fmla="*/ 67 w 72"/>
                <a:gd name="T11" fmla="*/ 54 h 59"/>
                <a:gd name="T12" fmla="*/ 4 w 72"/>
                <a:gd name="T13" fmla="*/ 54 h 59"/>
                <a:gd name="T14" fmla="*/ 4 w 72"/>
                <a:gd name="T15" fmla="*/ 5 h 59"/>
                <a:gd name="T16" fmla="*/ 67 w 72"/>
                <a:gd name="T17" fmla="*/ 5 h 59"/>
                <a:gd name="T18" fmla="*/ 67 w 72"/>
                <a:gd name="T19" fmla="*/ 54 h 59"/>
                <a:gd name="T20" fmla="*/ 49 w 72"/>
                <a:gd name="T21" fmla="*/ 16 h 59"/>
                <a:gd name="T22" fmla="*/ 56 w 72"/>
                <a:gd name="T23" fmla="*/ 23 h 59"/>
                <a:gd name="T24" fmla="*/ 63 w 72"/>
                <a:gd name="T25" fmla="*/ 16 h 59"/>
                <a:gd name="T26" fmla="*/ 56 w 72"/>
                <a:gd name="T27" fmla="*/ 9 h 59"/>
                <a:gd name="T28" fmla="*/ 49 w 72"/>
                <a:gd name="T29" fmla="*/ 16 h 59"/>
                <a:gd name="T30" fmla="*/ 63 w 72"/>
                <a:gd name="T31" fmla="*/ 50 h 59"/>
                <a:gd name="T32" fmla="*/ 9 w 72"/>
                <a:gd name="T33" fmla="*/ 50 h 59"/>
                <a:gd name="T34" fmla="*/ 22 w 72"/>
                <a:gd name="T35" fmla="*/ 14 h 59"/>
                <a:gd name="T36" fmla="*/ 40 w 72"/>
                <a:gd name="T37" fmla="*/ 36 h 59"/>
                <a:gd name="T38" fmla="*/ 49 w 72"/>
                <a:gd name="T39" fmla="*/ 30 h 59"/>
                <a:gd name="T40" fmla="*/ 63 w 72"/>
                <a:gd name="T41" fmla="*/ 5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2" h="59">
                  <a:moveTo>
                    <a:pt x="0" y="0"/>
                  </a:moveTo>
                  <a:cubicBezTo>
                    <a:pt x="0" y="59"/>
                    <a:pt x="0" y="59"/>
                    <a:pt x="0" y="59"/>
                  </a:cubicBezTo>
                  <a:cubicBezTo>
                    <a:pt x="72" y="59"/>
                    <a:pt x="72" y="59"/>
                    <a:pt x="72" y="59"/>
                  </a:cubicBezTo>
                  <a:cubicBezTo>
                    <a:pt x="72" y="0"/>
                    <a:pt x="72" y="0"/>
                    <a:pt x="72" y="0"/>
                  </a:cubicBezTo>
                  <a:lnTo>
                    <a:pt x="0" y="0"/>
                  </a:lnTo>
                  <a:close/>
                  <a:moveTo>
                    <a:pt x="67" y="54"/>
                  </a:moveTo>
                  <a:cubicBezTo>
                    <a:pt x="4" y="54"/>
                    <a:pt x="4" y="54"/>
                    <a:pt x="4" y="54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67" y="5"/>
                    <a:pt x="67" y="5"/>
                    <a:pt x="67" y="5"/>
                  </a:cubicBezTo>
                  <a:lnTo>
                    <a:pt x="67" y="54"/>
                  </a:lnTo>
                  <a:close/>
                  <a:moveTo>
                    <a:pt x="49" y="16"/>
                  </a:moveTo>
                  <a:cubicBezTo>
                    <a:pt x="49" y="20"/>
                    <a:pt x="52" y="23"/>
                    <a:pt x="56" y="23"/>
                  </a:cubicBezTo>
                  <a:cubicBezTo>
                    <a:pt x="60" y="23"/>
                    <a:pt x="63" y="20"/>
                    <a:pt x="63" y="16"/>
                  </a:cubicBezTo>
                  <a:cubicBezTo>
                    <a:pt x="63" y="12"/>
                    <a:pt x="60" y="9"/>
                    <a:pt x="56" y="9"/>
                  </a:cubicBezTo>
                  <a:cubicBezTo>
                    <a:pt x="52" y="9"/>
                    <a:pt x="49" y="12"/>
                    <a:pt x="49" y="16"/>
                  </a:cubicBezTo>
                  <a:close/>
                  <a:moveTo>
                    <a:pt x="63" y="50"/>
                  </a:moveTo>
                  <a:cubicBezTo>
                    <a:pt x="9" y="50"/>
                    <a:pt x="9" y="50"/>
                    <a:pt x="9" y="50"/>
                  </a:cubicBezTo>
                  <a:cubicBezTo>
                    <a:pt x="22" y="14"/>
                    <a:pt x="22" y="14"/>
                    <a:pt x="22" y="14"/>
                  </a:cubicBezTo>
                  <a:cubicBezTo>
                    <a:pt x="40" y="36"/>
                    <a:pt x="40" y="36"/>
                    <a:pt x="40" y="36"/>
                  </a:cubicBezTo>
                  <a:cubicBezTo>
                    <a:pt x="49" y="30"/>
                    <a:pt x="49" y="30"/>
                    <a:pt x="49" y="30"/>
                  </a:cubicBezTo>
                  <a:lnTo>
                    <a:pt x="63" y="5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61" name="Freeform 60">
              <a:extLst>
                <a:ext uri="{FF2B5EF4-FFF2-40B4-BE49-F238E27FC236}">
                  <a16:creationId xmlns:a16="http://schemas.microsoft.com/office/drawing/2014/main" id="{12DA237A-C052-42AD-8E44-E0BCF462CBA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53" y="1891"/>
              <a:ext cx="93" cy="108"/>
            </a:xfrm>
            <a:custGeom>
              <a:avLst/>
              <a:gdLst>
                <a:gd name="T0" fmla="*/ 54 w 76"/>
                <a:gd name="T1" fmla="*/ 0 h 88"/>
                <a:gd name="T2" fmla="*/ 14 w 76"/>
                <a:gd name="T3" fmla="*/ 28 h 88"/>
                <a:gd name="T4" fmla="*/ 16 w 76"/>
                <a:gd name="T5" fmla="*/ 65 h 88"/>
                <a:gd name="T6" fmla="*/ 49 w 76"/>
                <a:gd name="T7" fmla="*/ 27 h 88"/>
                <a:gd name="T8" fmla="*/ 32 w 76"/>
                <a:gd name="T9" fmla="*/ 75 h 88"/>
                <a:gd name="T10" fmla="*/ 70 w 76"/>
                <a:gd name="T11" fmla="*/ 57 h 88"/>
                <a:gd name="T12" fmla="*/ 54 w 76"/>
                <a:gd name="T13" fmla="*/ 0 h 88"/>
                <a:gd name="T14" fmla="*/ 4 w 76"/>
                <a:gd name="T15" fmla="*/ 78 h 88"/>
                <a:gd name="T16" fmla="*/ 10 w 76"/>
                <a:gd name="T17" fmla="*/ 83 h 88"/>
                <a:gd name="T18" fmla="*/ 47 w 76"/>
                <a:gd name="T19" fmla="*/ 41 h 88"/>
                <a:gd name="T20" fmla="*/ 4 w 76"/>
                <a:gd name="T21" fmla="*/ 7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6" h="88">
                  <a:moveTo>
                    <a:pt x="54" y="0"/>
                  </a:moveTo>
                  <a:cubicBezTo>
                    <a:pt x="40" y="23"/>
                    <a:pt x="30" y="12"/>
                    <a:pt x="14" y="28"/>
                  </a:cubicBezTo>
                  <a:cubicBezTo>
                    <a:pt x="0" y="42"/>
                    <a:pt x="5" y="59"/>
                    <a:pt x="16" y="65"/>
                  </a:cubicBezTo>
                  <a:cubicBezTo>
                    <a:pt x="28" y="59"/>
                    <a:pt x="40" y="46"/>
                    <a:pt x="49" y="27"/>
                  </a:cubicBezTo>
                  <a:cubicBezTo>
                    <a:pt x="49" y="27"/>
                    <a:pt x="57" y="51"/>
                    <a:pt x="32" y="75"/>
                  </a:cubicBezTo>
                  <a:cubicBezTo>
                    <a:pt x="44" y="88"/>
                    <a:pt x="64" y="79"/>
                    <a:pt x="70" y="57"/>
                  </a:cubicBezTo>
                  <a:cubicBezTo>
                    <a:pt x="76" y="33"/>
                    <a:pt x="60" y="9"/>
                    <a:pt x="54" y="0"/>
                  </a:cubicBezTo>
                  <a:close/>
                  <a:moveTo>
                    <a:pt x="4" y="78"/>
                  </a:moveTo>
                  <a:cubicBezTo>
                    <a:pt x="4" y="79"/>
                    <a:pt x="4" y="83"/>
                    <a:pt x="10" y="83"/>
                  </a:cubicBezTo>
                  <a:cubicBezTo>
                    <a:pt x="14" y="83"/>
                    <a:pt x="36" y="71"/>
                    <a:pt x="47" y="41"/>
                  </a:cubicBezTo>
                  <a:cubicBezTo>
                    <a:pt x="30" y="70"/>
                    <a:pt x="6" y="78"/>
                    <a:pt x="4" y="7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62" name="Freeform 61">
              <a:extLst>
                <a:ext uri="{FF2B5EF4-FFF2-40B4-BE49-F238E27FC236}">
                  <a16:creationId xmlns:a16="http://schemas.microsoft.com/office/drawing/2014/main" id="{F7D2CA9C-94C0-48F4-B509-F42044B1EF5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27" y="1521"/>
              <a:ext cx="127" cy="95"/>
            </a:xfrm>
            <a:custGeom>
              <a:avLst/>
              <a:gdLst>
                <a:gd name="T0" fmla="*/ 99 w 103"/>
                <a:gd name="T1" fmla="*/ 4 h 77"/>
                <a:gd name="T2" fmla="*/ 52 w 103"/>
                <a:gd name="T3" fmla="*/ 0 h 77"/>
                <a:gd name="T4" fmla="*/ 4 w 103"/>
                <a:gd name="T5" fmla="*/ 4 h 77"/>
                <a:gd name="T6" fmla="*/ 0 w 103"/>
                <a:gd name="T7" fmla="*/ 39 h 77"/>
                <a:gd name="T8" fmla="*/ 4 w 103"/>
                <a:gd name="T9" fmla="*/ 74 h 77"/>
                <a:gd name="T10" fmla="*/ 52 w 103"/>
                <a:gd name="T11" fmla="*/ 77 h 77"/>
                <a:gd name="T12" fmla="*/ 99 w 103"/>
                <a:gd name="T13" fmla="*/ 74 h 77"/>
                <a:gd name="T14" fmla="*/ 103 w 103"/>
                <a:gd name="T15" fmla="*/ 39 h 77"/>
                <a:gd name="T16" fmla="*/ 99 w 103"/>
                <a:gd name="T17" fmla="*/ 4 h 77"/>
                <a:gd name="T18" fmla="*/ 39 w 103"/>
                <a:gd name="T19" fmla="*/ 58 h 77"/>
                <a:gd name="T20" fmla="*/ 39 w 103"/>
                <a:gd name="T21" fmla="*/ 20 h 77"/>
                <a:gd name="T22" fmla="*/ 71 w 103"/>
                <a:gd name="T23" fmla="*/ 39 h 77"/>
                <a:gd name="T24" fmla="*/ 39 w 103"/>
                <a:gd name="T25" fmla="*/ 58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3" h="77">
                  <a:moveTo>
                    <a:pt x="99" y="4"/>
                  </a:moveTo>
                  <a:cubicBezTo>
                    <a:pt x="84" y="2"/>
                    <a:pt x="68" y="0"/>
                    <a:pt x="52" y="0"/>
                  </a:cubicBezTo>
                  <a:cubicBezTo>
                    <a:pt x="35" y="0"/>
                    <a:pt x="19" y="2"/>
                    <a:pt x="4" y="4"/>
                  </a:cubicBezTo>
                  <a:cubicBezTo>
                    <a:pt x="2" y="14"/>
                    <a:pt x="0" y="26"/>
                    <a:pt x="0" y="39"/>
                  </a:cubicBezTo>
                  <a:cubicBezTo>
                    <a:pt x="0" y="52"/>
                    <a:pt x="2" y="63"/>
                    <a:pt x="4" y="74"/>
                  </a:cubicBezTo>
                  <a:cubicBezTo>
                    <a:pt x="19" y="76"/>
                    <a:pt x="35" y="77"/>
                    <a:pt x="52" y="77"/>
                  </a:cubicBezTo>
                  <a:cubicBezTo>
                    <a:pt x="68" y="77"/>
                    <a:pt x="84" y="76"/>
                    <a:pt x="99" y="74"/>
                  </a:cubicBezTo>
                  <a:cubicBezTo>
                    <a:pt x="101" y="63"/>
                    <a:pt x="103" y="52"/>
                    <a:pt x="103" y="39"/>
                  </a:cubicBezTo>
                  <a:cubicBezTo>
                    <a:pt x="103" y="26"/>
                    <a:pt x="101" y="14"/>
                    <a:pt x="99" y="4"/>
                  </a:cubicBezTo>
                  <a:close/>
                  <a:moveTo>
                    <a:pt x="39" y="58"/>
                  </a:moveTo>
                  <a:cubicBezTo>
                    <a:pt x="39" y="20"/>
                    <a:pt x="39" y="20"/>
                    <a:pt x="39" y="20"/>
                  </a:cubicBezTo>
                  <a:cubicBezTo>
                    <a:pt x="71" y="39"/>
                    <a:pt x="71" y="39"/>
                    <a:pt x="71" y="39"/>
                  </a:cubicBezTo>
                  <a:lnTo>
                    <a:pt x="39" y="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63" name="Freeform 62">
              <a:extLst>
                <a:ext uri="{FF2B5EF4-FFF2-40B4-BE49-F238E27FC236}">
                  <a16:creationId xmlns:a16="http://schemas.microsoft.com/office/drawing/2014/main" id="{8CA64EE7-AE7D-43D8-8F15-9A93092E5FC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17" y="2130"/>
              <a:ext cx="142" cy="142"/>
            </a:xfrm>
            <a:custGeom>
              <a:avLst/>
              <a:gdLst>
                <a:gd name="T0" fmla="*/ 115 w 115"/>
                <a:gd name="T1" fmla="*/ 32 h 115"/>
                <a:gd name="T2" fmla="*/ 104 w 115"/>
                <a:gd name="T3" fmla="*/ 22 h 115"/>
                <a:gd name="T4" fmla="*/ 84 w 115"/>
                <a:gd name="T5" fmla="*/ 42 h 115"/>
                <a:gd name="T6" fmla="*/ 73 w 115"/>
                <a:gd name="T7" fmla="*/ 30 h 115"/>
                <a:gd name="T8" fmla="*/ 93 w 115"/>
                <a:gd name="T9" fmla="*/ 10 h 115"/>
                <a:gd name="T10" fmla="*/ 83 w 115"/>
                <a:gd name="T11" fmla="*/ 0 h 115"/>
                <a:gd name="T12" fmla="*/ 63 w 115"/>
                <a:gd name="T13" fmla="*/ 20 h 115"/>
                <a:gd name="T14" fmla="*/ 50 w 115"/>
                <a:gd name="T15" fmla="*/ 7 h 115"/>
                <a:gd name="T16" fmla="*/ 40 w 115"/>
                <a:gd name="T17" fmla="*/ 17 h 115"/>
                <a:gd name="T18" fmla="*/ 98 w 115"/>
                <a:gd name="T19" fmla="*/ 74 h 115"/>
                <a:gd name="T20" fmla="*/ 107 w 115"/>
                <a:gd name="T21" fmla="*/ 65 h 115"/>
                <a:gd name="T22" fmla="*/ 95 w 115"/>
                <a:gd name="T23" fmla="*/ 52 h 115"/>
                <a:gd name="T24" fmla="*/ 115 w 115"/>
                <a:gd name="T25" fmla="*/ 32 h 115"/>
                <a:gd name="T26" fmla="*/ 31 w 115"/>
                <a:gd name="T27" fmla="*/ 84 h 115"/>
                <a:gd name="T28" fmla="*/ 89 w 115"/>
                <a:gd name="T29" fmla="*/ 75 h 115"/>
                <a:gd name="T30" fmla="*/ 39 w 115"/>
                <a:gd name="T31" fmla="*/ 26 h 115"/>
                <a:gd name="T32" fmla="*/ 31 w 115"/>
                <a:gd name="T33" fmla="*/ 84 h 115"/>
                <a:gd name="T34" fmla="*/ 21 w 115"/>
                <a:gd name="T35" fmla="*/ 79 h 115"/>
                <a:gd name="T36" fmla="*/ 36 w 115"/>
                <a:gd name="T37" fmla="*/ 93 h 115"/>
                <a:gd name="T38" fmla="*/ 14 w 115"/>
                <a:gd name="T39" fmla="*/ 115 h 115"/>
                <a:gd name="T40" fmla="*/ 0 w 115"/>
                <a:gd name="T41" fmla="*/ 100 h 115"/>
                <a:gd name="T42" fmla="*/ 21 w 115"/>
                <a:gd name="T43" fmla="*/ 79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15" h="115">
                  <a:moveTo>
                    <a:pt x="115" y="32"/>
                  </a:moveTo>
                  <a:cubicBezTo>
                    <a:pt x="104" y="22"/>
                    <a:pt x="104" y="22"/>
                    <a:pt x="104" y="22"/>
                  </a:cubicBezTo>
                  <a:cubicBezTo>
                    <a:pt x="84" y="42"/>
                    <a:pt x="84" y="42"/>
                    <a:pt x="84" y="42"/>
                  </a:cubicBezTo>
                  <a:cubicBezTo>
                    <a:pt x="73" y="30"/>
                    <a:pt x="73" y="30"/>
                    <a:pt x="73" y="30"/>
                  </a:cubicBezTo>
                  <a:cubicBezTo>
                    <a:pt x="93" y="10"/>
                    <a:pt x="93" y="10"/>
                    <a:pt x="93" y="10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63" y="20"/>
                    <a:pt x="63" y="20"/>
                    <a:pt x="63" y="20"/>
                  </a:cubicBezTo>
                  <a:cubicBezTo>
                    <a:pt x="50" y="7"/>
                    <a:pt x="50" y="7"/>
                    <a:pt x="50" y="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98" y="74"/>
                    <a:pt x="98" y="74"/>
                    <a:pt x="98" y="74"/>
                  </a:cubicBezTo>
                  <a:cubicBezTo>
                    <a:pt x="107" y="65"/>
                    <a:pt x="107" y="65"/>
                    <a:pt x="107" y="65"/>
                  </a:cubicBezTo>
                  <a:cubicBezTo>
                    <a:pt x="95" y="52"/>
                    <a:pt x="95" y="52"/>
                    <a:pt x="95" y="52"/>
                  </a:cubicBezTo>
                  <a:lnTo>
                    <a:pt x="115" y="32"/>
                  </a:lnTo>
                  <a:close/>
                  <a:moveTo>
                    <a:pt x="31" y="84"/>
                  </a:moveTo>
                  <a:cubicBezTo>
                    <a:pt x="49" y="102"/>
                    <a:pt x="74" y="88"/>
                    <a:pt x="89" y="75"/>
                  </a:cubicBezTo>
                  <a:cubicBezTo>
                    <a:pt x="39" y="26"/>
                    <a:pt x="39" y="26"/>
                    <a:pt x="39" y="26"/>
                  </a:cubicBezTo>
                  <a:cubicBezTo>
                    <a:pt x="27" y="41"/>
                    <a:pt x="12" y="65"/>
                    <a:pt x="31" y="84"/>
                  </a:cubicBezTo>
                  <a:close/>
                  <a:moveTo>
                    <a:pt x="21" y="79"/>
                  </a:moveTo>
                  <a:cubicBezTo>
                    <a:pt x="36" y="93"/>
                    <a:pt x="36" y="93"/>
                    <a:pt x="36" y="93"/>
                  </a:cubicBezTo>
                  <a:cubicBezTo>
                    <a:pt x="14" y="115"/>
                    <a:pt x="14" y="115"/>
                    <a:pt x="14" y="115"/>
                  </a:cubicBezTo>
                  <a:cubicBezTo>
                    <a:pt x="0" y="100"/>
                    <a:pt x="0" y="100"/>
                    <a:pt x="0" y="100"/>
                  </a:cubicBezTo>
                  <a:lnTo>
                    <a:pt x="21" y="7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64" name="Freeform 63">
              <a:extLst>
                <a:ext uri="{FF2B5EF4-FFF2-40B4-BE49-F238E27FC236}">
                  <a16:creationId xmlns:a16="http://schemas.microsoft.com/office/drawing/2014/main" id="{6F889D81-E037-4F90-B84C-7463E31C3B1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994" y="2302"/>
              <a:ext cx="104" cy="121"/>
            </a:xfrm>
            <a:custGeom>
              <a:avLst/>
              <a:gdLst>
                <a:gd name="T0" fmla="*/ 55 w 85"/>
                <a:gd name="T1" fmla="*/ 14 h 98"/>
                <a:gd name="T2" fmla="*/ 55 w 85"/>
                <a:gd name="T3" fmla="*/ 27 h 98"/>
                <a:gd name="T4" fmla="*/ 64 w 85"/>
                <a:gd name="T5" fmla="*/ 33 h 98"/>
                <a:gd name="T6" fmla="*/ 73 w 85"/>
                <a:gd name="T7" fmla="*/ 55 h 98"/>
                <a:gd name="T8" fmla="*/ 64 w 85"/>
                <a:gd name="T9" fmla="*/ 77 h 98"/>
                <a:gd name="T10" fmla="*/ 43 w 85"/>
                <a:gd name="T11" fmla="*/ 85 h 98"/>
                <a:gd name="T12" fmla="*/ 21 w 85"/>
                <a:gd name="T13" fmla="*/ 77 h 98"/>
                <a:gd name="T14" fmla="*/ 12 w 85"/>
                <a:gd name="T15" fmla="*/ 55 h 98"/>
                <a:gd name="T16" fmla="*/ 21 w 85"/>
                <a:gd name="T17" fmla="*/ 33 h 98"/>
                <a:gd name="T18" fmla="*/ 30 w 85"/>
                <a:gd name="T19" fmla="*/ 27 h 98"/>
                <a:gd name="T20" fmla="*/ 30 w 85"/>
                <a:gd name="T21" fmla="*/ 14 h 98"/>
                <a:gd name="T22" fmla="*/ 0 w 85"/>
                <a:gd name="T23" fmla="*/ 55 h 98"/>
                <a:gd name="T24" fmla="*/ 43 w 85"/>
                <a:gd name="T25" fmla="*/ 98 h 98"/>
                <a:gd name="T26" fmla="*/ 85 w 85"/>
                <a:gd name="T27" fmla="*/ 55 h 98"/>
                <a:gd name="T28" fmla="*/ 55 w 85"/>
                <a:gd name="T29" fmla="*/ 14 h 98"/>
                <a:gd name="T30" fmla="*/ 37 w 85"/>
                <a:gd name="T31" fmla="*/ 0 h 98"/>
                <a:gd name="T32" fmla="*/ 49 w 85"/>
                <a:gd name="T33" fmla="*/ 0 h 98"/>
                <a:gd name="T34" fmla="*/ 49 w 85"/>
                <a:gd name="T35" fmla="*/ 49 h 98"/>
                <a:gd name="T36" fmla="*/ 37 w 85"/>
                <a:gd name="T37" fmla="*/ 49 h 98"/>
                <a:gd name="T38" fmla="*/ 37 w 85"/>
                <a:gd name="T39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5" h="98">
                  <a:moveTo>
                    <a:pt x="55" y="14"/>
                  </a:moveTo>
                  <a:cubicBezTo>
                    <a:pt x="55" y="27"/>
                    <a:pt x="55" y="27"/>
                    <a:pt x="55" y="27"/>
                  </a:cubicBezTo>
                  <a:cubicBezTo>
                    <a:pt x="58" y="28"/>
                    <a:pt x="62" y="31"/>
                    <a:pt x="64" y="33"/>
                  </a:cubicBezTo>
                  <a:cubicBezTo>
                    <a:pt x="70" y="39"/>
                    <a:pt x="73" y="47"/>
                    <a:pt x="73" y="55"/>
                  </a:cubicBezTo>
                  <a:cubicBezTo>
                    <a:pt x="73" y="63"/>
                    <a:pt x="70" y="71"/>
                    <a:pt x="64" y="77"/>
                  </a:cubicBezTo>
                  <a:cubicBezTo>
                    <a:pt x="58" y="82"/>
                    <a:pt x="51" y="85"/>
                    <a:pt x="43" y="85"/>
                  </a:cubicBezTo>
                  <a:cubicBezTo>
                    <a:pt x="34" y="85"/>
                    <a:pt x="27" y="82"/>
                    <a:pt x="21" y="77"/>
                  </a:cubicBezTo>
                  <a:cubicBezTo>
                    <a:pt x="15" y="71"/>
                    <a:pt x="12" y="63"/>
                    <a:pt x="12" y="55"/>
                  </a:cubicBezTo>
                  <a:cubicBezTo>
                    <a:pt x="12" y="47"/>
                    <a:pt x="15" y="39"/>
                    <a:pt x="21" y="33"/>
                  </a:cubicBezTo>
                  <a:cubicBezTo>
                    <a:pt x="24" y="31"/>
                    <a:pt x="27" y="28"/>
                    <a:pt x="30" y="27"/>
                  </a:cubicBezTo>
                  <a:cubicBezTo>
                    <a:pt x="30" y="14"/>
                    <a:pt x="30" y="14"/>
                    <a:pt x="30" y="14"/>
                  </a:cubicBezTo>
                  <a:cubicBezTo>
                    <a:pt x="13" y="19"/>
                    <a:pt x="0" y="36"/>
                    <a:pt x="0" y="55"/>
                  </a:cubicBezTo>
                  <a:cubicBezTo>
                    <a:pt x="0" y="79"/>
                    <a:pt x="19" y="98"/>
                    <a:pt x="43" y="98"/>
                  </a:cubicBezTo>
                  <a:cubicBezTo>
                    <a:pt x="66" y="98"/>
                    <a:pt x="85" y="79"/>
                    <a:pt x="85" y="55"/>
                  </a:cubicBezTo>
                  <a:cubicBezTo>
                    <a:pt x="85" y="36"/>
                    <a:pt x="73" y="19"/>
                    <a:pt x="55" y="14"/>
                  </a:cubicBezTo>
                  <a:close/>
                  <a:moveTo>
                    <a:pt x="37" y="0"/>
                  </a:moveTo>
                  <a:cubicBezTo>
                    <a:pt x="49" y="0"/>
                    <a:pt x="49" y="0"/>
                    <a:pt x="49" y="0"/>
                  </a:cubicBezTo>
                  <a:cubicBezTo>
                    <a:pt x="49" y="49"/>
                    <a:pt x="49" y="49"/>
                    <a:pt x="49" y="49"/>
                  </a:cubicBezTo>
                  <a:cubicBezTo>
                    <a:pt x="37" y="49"/>
                    <a:pt x="37" y="49"/>
                    <a:pt x="37" y="49"/>
                  </a:cubicBezTo>
                  <a:lnTo>
                    <a:pt x="3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65" name="Freeform 64">
              <a:extLst>
                <a:ext uri="{FF2B5EF4-FFF2-40B4-BE49-F238E27FC236}">
                  <a16:creationId xmlns:a16="http://schemas.microsoft.com/office/drawing/2014/main" id="{EFE7A542-AB40-40B1-81F2-EB0B0F834401}"/>
                </a:ext>
              </a:extLst>
            </p:cNvPr>
            <p:cNvSpPr>
              <a:spLocks/>
            </p:cNvSpPr>
            <p:nvPr/>
          </p:nvSpPr>
          <p:spPr bwMode="auto">
            <a:xfrm>
              <a:off x="4006" y="2020"/>
              <a:ext cx="57" cy="98"/>
            </a:xfrm>
            <a:custGeom>
              <a:avLst/>
              <a:gdLst>
                <a:gd name="T0" fmla="*/ 0 w 57"/>
                <a:gd name="T1" fmla="*/ 98 h 98"/>
                <a:gd name="T2" fmla="*/ 0 w 57"/>
                <a:gd name="T3" fmla="*/ 0 h 98"/>
                <a:gd name="T4" fmla="*/ 16 w 57"/>
                <a:gd name="T5" fmla="*/ 0 h 98"/>
                <a:gd name="T6" fmla="*/ 16 w 57"/>
                <a:gd name="T7" fmla="*/ 44 h 98"/>
                <a:gd name="T8" fmla="*/ 57 w 57"/>
                <a:gd name="T9" fmla="*/ 4 h 98"/>
                <a:gd name="T10" fmla="*/ 57 w 57"/>
                <a:gd name="T11" fmla="*/ 93 h 98"/>
                <a:gd name="T12" fmla="*/ 16 w 57"/>
                <a:gd name="T13" fmla="*/ 53 h 98"/>
                <a:gd name="T14" fmla="*/ 16 w 57"/>
                <a:gd name="T15" fmla="*/ 98 h 98"/>
                <a:gd name="T16" fmla="*/ 0 w 57"/>
                <a:gd name="T17" fmla="*/ 98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" h="98">
                  <a:moveTo>
                    <a:pt x="0" y="98"/>
                  </a:moveTo>
                  <a:lnTo>
                    <a:pt x="0" y="0"/>
                  </a:lnTo>
                  <a:lnTo>
                    <a:pt x="16" y="0"/>
                  </a:lnTo>
                  <a:lnTo>
                    <a:pt x="16" y="44"/>
                  </a:lnTo>
                  <a:lnTo>
                    <a:pt x="57" y="4"/>
                  </a:lnTo>
                  <a:lnTo>
                    <a:pt x="57" y="93"/>
                  </a:lnTo>
                  <a:lnTo>
                    <a:pt x="16" y="53"/>
                  </a:lnTo>
                  <a:lnTo>
                    <a:pt x="16" y="98"/>
                  </a:lnTo>
                  <a:lnTo>
                    <a:pt x="0" y="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66" name="Freeform 65">
              <a:extLst>
                <a:ext uri="{FF2B5EF4-FFF2-40B4-BE49-F238E27FC236}">
                  <a16:creationId xmlns:a16="http://schemas.microsoft.com/office/drawing/2014/main" id="{48A9B0BA-4220-421B-8AAB-0B2D41F0A17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971" y="1640"/>
              <a:ext cx="108" cy="96"/>
            </a:xfrm>
            <a:custGeom>
              <a:avLst/>
              <a:gdLst>
                <a:gd name="T0" fmla="*/ 22 w 88"/>
                <a:gd name="T1" fmla="*/ 0 h 78"/>
                <a:gd name="T2" fmla="*/ 66 w 88"/>
                <a:gd name="T3" fmla="*/ 0 h 78"/>
                <a:gd name="T4" fmla="*/ 66 w 88"/>
                <a:gd name="T5" fmla="*/ 11 h 78"/>
                <a:gd name="T6" fmla="*/ 22 w 88"/>
                <a:gd name="T7" fmla="*/ 11 h 78"/>
                <a:gd name="T8" fmla="*/ 22 w 88"/>
                <a:gd name="T9" fmla="*/ 0 h 78"/>
                <a:gd name="T10" fmla="*/ 83 w 88"/>
                <a:gd name="T11" fmla="*/ 17 h 78"/>
                <a:gd name="T12" fmla="*/ 5 w 88"/>
                <a:gd name="T13" fmla="*/ 17 h 78"/>
                <a:gd name="T14" fmla="*/ 0 w 88"/>
                <a:gd name="T15" fmla="*/ 22 h 78"/>
                <a:gd name="T16" fmla="*/ 0 w 88"/>
                <a:gd name="T17" fmla="*/ 50 h 78"/>
                <a:gd name="T18" fmla="*/ 5 w 88"/>
                <a:gd name="T19" fmla="*/ 55 h 78"/>
                <a:gd name="T20" fmla="*/ 22 w 88"/>
                <a:gd name="T21" fmla="*/ 55 h 78"/>
                <a:gd name="T22" fmla="*/ 22 w 88"/>
                <a:gd name="T23" fmla="*/ 78 h 78"/>
                <a:gd name="T24" fmla="*/ 66 w 88"/>
                <a:gd name="T25" fmla="*/ 78 h 78"/>
                <a:gd name="T26" fmla="*/ 66 w 88"/>
                <a:gd name="T27" fmla="*/ 55 h 78"/>
                <a:gd name="T28" fmla="*/ 83 w 88"/>
                <a:gd name="T29" fmla="*/ 55 h 78"/>
                <a:gd name="T30" fmla="*/ 88 w 88"/>
                <a:gd name="T31" fmla="*/ 50 h 78"/>
                <a:gd name="T32" fmla="*/ 88 w 88"/>
                <a:gd name="T33" fmla="*/ 22 h 78"/>
                <a:gd name="T34" fmla="*/ 83 w 88"/>
                <a:gd name="T35" fmla="*/ 17 h 78"/>
                <a:gd name="T36" fmla="*/ 60 w 88"/>
                <a:gd name="T37" fmla="*/ 72 h 78"/>
                <a:gd name="T38" fmla="*/ 27 w 88"/>
                <a:gd name="T39" fmla="*/ 72 h 78"/>
                <a:gd name="T40" fmla="*/ 27 w 88"/>
                <a:gd name="T41" fmla="*/ 44 h 78"/>
                <a:gd name="T42" fmla="*/ 60 w 88"/>
                <a:gd name="T43" fmla="*/ 44 h 78"/>
                <a:gd name="T44" fmla="*/ 60 w 88"/>
                <a:gd name="T45" fmla="*/ 72 h 78"/>
                <a:gd name="T46" fmla="*/ 84 w 88"/>
                <a:gd name="T47" fmla="*/ 25 h 78"/>
                <a:gd name="T48" fmla="*/ 80 w 88"/>
                <a:gd name="T49" fmla="*/ 29 h 78"/>
                <a:gd name="T50" fmla="*/ 76 w 88"/>
                <a:gd name="T51" fmla="*/ 25 h 78"/>
                <a:gd name="T52" fmla="*/ 80 w 88"/>
                <a:gd name="T53" fmla="*/ 21 h 78"/>
                <a:gd name="T54" fmla="*/ 84 w 88"/>
                <a:gd name="T55" fmla="*/ 25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88" h="78">
                  <a:moveTo>
                    <a:pt x="22" y="0"/>
                  </a:moveTo>
                  <a:cubicBezTo>
                    <a:pt x="66" y="0"/>
                    <a:pt x="66" y="0"/>
                    <a:pt x="66" y="0"/>
                  </a:cubicBezTo>
                  <a:cubicBezTo>
                    <a:pt x="66" y="11"/>
                    <a:pt x="66" y="11"/>
                    <a:pt x="66" y="11"/>
                  </a:cubicBezTo>
                  <a:cubicBezTo>
                    <a:pt x="22" y="11"/>
                    <a:pt x="22" y="11"/>
                    <a:pt x="22" y="11"/>
                  </a:cubicBezTo>
                  <a:lnTo>
                    <a:pt x="22" y="0"/>
                  </a:lnTo>
                  <a:close/>
                  <a:moveTo>
                    <a:pt x="83" y="17"/>
                  </a:moveTo>
                  <a:cubicBezTo>
                    <a:pt x="5" y="17"/>
                    <a:pt x="5" y="17"/>
                    <a:pt x="5" y="17"/>
                  </a:cubicBezTo>
                  <a:cubicBezTo>
                    <a:pt x="2" y="17"/>
                    <a:pt x="0" y="19"/>
                    <a:pt x="0" y="22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0" y="53"/>
                    <a:pt x="2" y="55"/>
                    <a:pt x="5" y="55"/>
                  </a:cubicBezTo>
                  <a:cubicBezTo>
                    <a:pt x="22" y="55"/>
                    <a:pt x="22" y="55"/>
                    <a:pt x="22" y="55"/>
                  </a:cubicBezTo>
                  <a:cubicBezTo>
                    <a:pt x="22" y="78"/>
                    <a:pt x="22" y="78"/>
                    <a:pt x="22" y="78"/>
                  </a:cubicBezTo>
                  <a:cubicBezTo>
                    <a:pt x="66" y="78"/>
                    <a:pt x="66" y="78"/>
                    <a:pt x="66" y="78"/>
                  </a:cubicBezTo>
                  <a:cubicBezTo>
                    <a:pt x="66" y="55"/>
                    <a:pt x="66" y="55"/>
                    <a:pt x="66" y="55"/>
                  </a:cubicBezTo>
                  <a:cubicBezTo>
                    <a:pt x="83" y="55"/>
                    <a:pt x="83" y="55"/>
                    <a:pt x="83" y="55"/>
                  </a:cubicBezTo>
                  <a:cubicBezTo>
                    <a:pt x="86" y="55"/>
                    <a:pt x="88" y="53"/>
                    <a:pt x="88" y="50"/>
                  </a:cubicBezTo>
                  <a:cubicBezTo>
                    <a:pt x="88" y="22"/>
                    <a:pt x="88" y="22"/>
                    <a:pt x="88" y="22"/>
                  </a:cubicBezTo>
                  <a:cubicBezTo>
                    <a:pt x="88" y="19"/>
                    <a:pt x="86" y="17"/>
                    <a:pt x="83" y="17"/>
                  </a:cubicBezTo>
                  <a:close/>
                  <a:moveTo>
                    <a:pt x="60" y="72"/>
                  </a:moveTo>
                  <a:cubicBezTo>
                    <a:pt x="27" y="72"/>
                    <a:pt x="27" y="72"/>
                    <a:pt x="27" y="72"/>
                  </a:cubicBezTo>
                  <a:cubicBezTo>
                    <a:pt x="27" y="44"/>
                    <a:pt x="27" y="44"/>
                    <a:pt x="27" y="44"/>
                  </a:cubicBezTo>
                  <a:cubicBezTo>
                    <a:pt x="60" y="44"/>
                    <a:pt x="60" y="44"/>
                    <a:pt x="60" y="44"/>
                  </a:cubicBezTo>
                  <a:lnTo>
                    <a:pt x="60" y="72"/>
                  </a:lnTo>
                  <a:close/>
                  <a:moveTo>
                    <a:pt x="84" y="25"/>
                  </a:moveTo>
                  <a:cubicBezTo>
                    <a:pt x="84" y="27"/>
                    <a:pt x="82" y="29"/>
                    <a:pt x="80" y="29"/>
                  </a:cubicBezTo>
                  <a:cubicBezTo>
                    <a:pt x="78" y="29"/>
                    <a:pt x="76" y="27"/>
                    <a:pt x="76" y="25"/>
                  </a:cubicBezTo>
                  <a:cubicBezTo>
                    <a:pt x="76" y="23"/>
                    <a:pt x="78" y="21"/>
                    <a:pt x="80" y="21"/>
                  </a:cubicBezTo>
                  <a:cubicBezTo>
                    <a:pt x="82" y="21"/>
                    <a:pt x="84" y="23"/>
                    <a:pt x="84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67" name="Freeform 66">
              <a:extLst>
                <a:ext uri="{FF2B5EF4-FFF2-40B4-BE49-F238E27FC236}">
                  <a16:creationId xmlns:a16="http://schemas.microsoft.com/office/drawing/2014/main" id="{B90E8363-144E-4EC6-A84A-21766D96785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974" y="1756"/>
              <a:ext cx="94" cy="99"/>
            </a:xfrm>
            <a:custGeom>
              <a:avLst/>
              <a:gdLst>
                <a:gd name="T0" fmla="*/ 69 w 76"/>
                <a:gd name="T1" fmla="*/ 0 h 81"/>
                <a:gd name="T2" fmla="*/ 8 w 76"/>
                <a:gd name="T3" fmla="*/ 0 h 81"/>
                <a:gd name="T4" fmla="*/ 0 w 76"/>
                <a:gd name="T5" fmla="*/ 7 h 81"/>
                <a:gd name="T6" fmla="*/ 0 w 76"/>
                <a:gd name="T7" fmla="*/ 73 h 81"/>
                <a:gd name="T8" fmla="*/ 8 w 76"/>
                <a:gd name="T9" fmla="*/ 81 h 81"/>
                <a:gd name="T10" fmla="*/ 69 w 76"/>
                <a:gd name="T11" fmla="*/ 81 h 81"/>
                <a:gd name="T12" fmla="*/ 76 w 76"/>
                <a:gd name="T13" fmla="*/ 73 h 81"/>
                <a:gd name="T14" fmla="*/ 76 w 76"/>
                <a:gd name="T15" fmla="*/ 7 h 81"/>
                <a:gd name="T16" fmla="*/ 69 w 76"/>
                <a:gd name="T17" fmla="*/ 0 h 81"/>
                <a:gd name="T18" fmla="*/ 66 w 76"/>
                <a:gd name="T19" fmla="*/ 70 h 81"/>
                <a:gd name="T20" fmla="*/ 11 w 76"/>
                <a:gd name="T21" fmla="*/ 70 h 81"/>
                <a:gd name="T22" fmla="*/ 11 w 76"/>
                <a:gd name="T23" fmla="*/ 10 h 81"/>
                <a:gd name="T24" fmla="*/ 66 w 76"/>
                <a:gd name="T25" fmla="*/ 10 h 81"/>
                <a:gd name="T26" fmla="*/ 66 w 76"/>
                <a:gd name="T27" fmla="*/ 70 h 81"/>
                <a:gd name="T28" fmla="*/ 21 w 76"/>
                <a:gd name="T29" fmla="*/ 45 h 81"/>
                <a:gd name="T30" fmla="*/ 56 w 76"/>
                <a:gd name="T31" fmla="*/ 45 h 81"/>
                <a:gd name="T32" fmla="*/ 56 w 76"/>
                <a:gd name="T33" fmla="*/ 50 h 81"/>
                <a:gd name="T34" fmla="*/ 21 w 76"/>
                <a:gd name="T35" fmla="*/ 50 h 81"/>
                <a:gd name="T36" fmla="*/ 21 w 76"/>
                <a:gd name="T37" fmla="*/ 45 h 81"/>
                <a:gd name="T38" fmla="*/ 21 w 76"/>
                <a:gd name="T39" fmla="*/ 55 h 81"/>
                <a:gd name="T40" fmla="*/ 56 w 76"/>
                <a:gd name="T41" fmla="*/ 55 h 81"/>
                <a:gd name="T42" fmla="*/ 56 w 76"/>
                <a:gd name="T43" fmla="*/ 60 h 81"/>
                <a:gd name="T44" fmla="*/ 21 w 76"/>
                <a:gd name="T45" fmla="*/ 60 h 81"/>
                <a:gd name="T46" fmla="*/ 21 w 76"/>
                <a:gd name="T47" fmla="*/ 55 h 81"/>
                <a:gd name="T48" fmla="*/ 26 w 76"/>
                <a:gd name="T49" fmla="*/ 22 h 81"/>
                <a:gd name="T50" fmla="*/ 33 w 76"/>
                <a:gd name="T51" fmla="*/ 30 h 81"/>
                <a:gd name="T52" fmla="*/ 41 w 76"/>
                <a:gd name="T53" fmla="*/ 22 h 81"/>
                <a:gd name="T54" fmla="*/ 33 w 76"/>
                <a:gd name="T55" fmla="*/ 15 h 81"/>
                <a:gd name="T56" fmla="*/ 26 w 76"/>
                <a:gd name="T57" fmla="*/ 22 h 81"/>
                <a:gd name="T58" fmla="*/ 38 w 76"/>
                <a:gd name="T59" fmla="*/ 30 h 81"/>
                <a:gd name="T60" fmla="*/ 28 w 76"/>
                <a:gd name="T61" fmla="*/ 30 h 81"/>
                <a:gd name="T62" fmla="*/ 21 w 76"/>
                <a:gd name="T63" fmla="*/ 35 h 81"/>
                <a:gd name="T64" fmla="*/ 21 w 76"/>
                <a:gd name="T65" fmla="*/ 40 h 81"/>
                <a:gd name="T66" fmla="*/ 46 w 76"/>
                <a:gd name="T67" fmla="*/ 40 h 81"/>
                <a:gd name="T68" fmla="*/ 46 w 76"/>
                <a:gd name="T69" fmla="*/ 35 h 81"/>
                <a:gd name="T70" fmla="*/ 38 w 76"/>
                <a:gd name="T71" fmla="*/ 3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6" h="81">
                  <a:moveTo>
                    <a:pt x="69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0" y="3"/>
                    <a:pt x="0" y="7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7"/>
                    <a:pt x="4" y="81"/>
                    <a:pt x="8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73" y="81"/>
                    <a:pt x="76" y="77"/>
                    <a:pt x="76" y="73"/>
                  </a:cubicBezTo>
                  <a:cubicBezTo>
                    <a:pt x="76" y="7"/>
                    <a:pt x="76" y="7"/>
                    <a:pt x="76" y="7"/>
                  </a:cubicBezTo>
                  <a:cubicBezTo>
                    <a:pt x="76" y="3"/>
                    <a:pt x="73" y="0"/>
                    <a:pt x="69" y="0"/>
                  </a:cubicBezTo>
                  <a:close/>
                  <a:moveTo>
                    <a:pt x="66" y="70"/>
                  </a:moveTo>
                  <a:cubicBezTo>
                    <a:pt x="11" y="70"/>
                    <a:pt x="11" y="70"/>
                    <a:pt x="11" y="7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66" y="10"/>
                    <a:pt x="66" y="10"/>
                    <a:pt x="66" y="10"/>
                  </a:cubicBezTo>
                  <a:lnTo>
                    <a:pt x="66" y="70"/>
                  </a:lnTo>
                  <a:close/>
                  <a:moveTo>
                    <a:pt x="21" y="45"/>
                  </a:moveTo>
                  <a:cubicBezTo>
                    <a:pt x="56" y="45"/>
                    <a:pt x="56" y="45"/>
                    <a:pt x="56" y="45"/>
                  </a:cubicBezTo>
                  <a:cubicBezTo>
                    <a:pt x="56" y="50"/>
                    <a:pt x="56" y="50"/>
                    <a:pt x="56" y="50"/>
                  </a:cubicBezTo>
                  <a:cubicBezTo>
                    <a:pt x="21" y="50"/>
                    <a:pt x="21" y="50"/>
                    <a:pt x="21" y="50"/>
                  </a:cubicBezTo>
                  <a:lnTo>
                    <a:pt x="21" y="45"/>
                  </a:lnTo>
                  <a:close/>
                  <a:moveTo>
                    <a:pt x="21" y="55"/>
                  </a:moveTo>
                  <a:cubicBezTo>
                    <a:pt x="56" y="55"/>
                    <a:pt x="56" y="55"/>
                    <a:pt x="56" y="55"/>
                  </a:cubicBezTo>
                  <a:cubicBezTo>
                    <a:pt x="56" y="60"/>
                    <a:pt x="56" y="60"/>
                    <a:pt x="56" y="60"/>
                  </a:cubicBezTo>
                  <a:cubicBezTo>
                    <a:pt x="21" y="60"/>
                    <a:pt x="21" y="60"/>
                    <a:pt x="21" y="60"/>
                  </a:cubicBezTo>
                  <a:lnTo>
                    <a:pt x="21" y="55"/>
                  </a:lnTo>
                  <a:close/>
                  <a:moveTo>
                    <a:pt x="26" y="22"/>
                  </a:moveTo>
                  <a:cubicBezTo>
                    <a:pt x="26" y="27"/>
                    <a:pt x="29" y="30"/>
                    <a:pt x="33" y="30"/>
                  </a:cubicBezTo>
                  <a:cubicBezTo>
                    <a:pt x="37" y="30"/>
                    <a:pt x="41" y="27"/>
                    <a:pt x="41" y="22"/>
                  </a:cubicBezTo>
                  <a:cubicBezTo>
                    <a:pt x="41" y="18"/>
                    <a:pt x="37" y="15"/>
                    <a:pt x="33" y="15"/>
                  </a:cubicBezTo>
                  <a:cubicBezTo>
                    <a:pt x="29" y="15"/>
                    <a:pt x="26" y="18"/>
                    <a:pt x="26" y="22"/>
                  </a:cubicBezTo>
                  <a:close/>
                  <a:moveTo>
                    <a:pt x="38" y="30"/>
                  </a:moveTo>
                  <a:cubicBezTo>
                    <a:pt x="28" y="30"/>
                    <a:pt x="28" y="30"/>
                    <a:pt x="28" y="30"/>
                  </a:cubicBezTo>
                  <a:cubicBezTo>
                    <a:pt x="24" y="30"/>
                    <a:pt x="21" y="32"/>
                    <a:pt x="21" y="35"/>
                  </a:cubicBezTo>
                  <a:cubicBezTo>
                    <a:pt x="21" y="40"/>
                    <a:pt x="21" y="40"/>
                    <a:pt x="21" y="40"/>
                  </a:cubicBezTo>
                  <a:cubicBezTo>
                    <a:pt x="46" y="40"/>
                    <a:pt x="46" y="40"/>
                    <a:pt x="46" y="40"/>
                  </a:cubicBezTo>
                  <a:cubicBezTo>
                    <a:pt x="46" y="35"/>
                    <a:pt x="46" y="35"/>
                    <a:pt x="46" y="35"/>
                  </a:cubicBezTo>
                  <a:cubicBezTo>
                    <a:pt x="46" y="32"/>
                    <a:pt x="42" y="30"/>
                    <a:pt x="38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68" name="Freeform 67">
              <a:extLst>
                <a:ext uri="{FF2B5EF4-FFF2-40B4-BE49-F238E27FC236}">
                  <a16:creationId xmlns:a16="http://schemas.microsoft.com/office/drawing/2014/main" id="{02E73032-1352-49C8-8A1B-61AB1AC0A6A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58" y="1410"/>
              <a:ext cx="96" cy="96"/>
            </a:xfrm>
            <a:custGeom>
              <a:avLst/>
              <a:gdLst>
                <a:gd name="T0" fmla="*/ 50 w 96"/>
                <a:gd name="T1" fmla="*/ 0 h 96"/>
                <a:gd name="T2" fmla="*/ 42 w 96"/>
                <a:gd name="T3" fmla="*/ 9 h 96"/>
                <a:gd name="T4" fmla="*/ 50 w 96"/>
                <a:gd name="T5" fmla="*/ 18 h 96"/>
                <a:gd name="T6" fmla="*/ 29 w 96"/>
                <a:gd name="T7" fmla="*/ 42 h 96"/>
                <a:gd name="T8" fmla="*/ 8 w 96"/>
                <a:gd name="T9" fmla="*/ 42 h 96"/>
                <a:gd name="T10" fmla="*/ 26 w 96"/>
                <a:gd name="T11" fmla="*/ 58 h 96"/>
                <a:gd name="T12" fmla="*/ 0 w 96"/>
                <a:gd name="T13" fmla="*/ 93 h 96"/>
                <a:gd name="T14" fmla="*/ 0 w 96"/>
                <a:gd name="T15" fmla="*/ 96 h 96"/>
                <a:gd name="T16" fmla="*/ 4 w 96"/>
                <a:gd name="T17" fmla="*/ 96 h 96"/>
                <a:gd name="T18" fmla="*/ 37 w 96"/>
                <a:gd name="T19" fmla="*/ 71 h 96"/>
                <a:gd name="T20" fmla="*/ 54 w 96"/>
                <a:gd name="T21" fmla="*/ 86 h 96"/>
                <a:gd name="T22" fmla="*/ 54 w 96"/>
                <a:gd name="T23" fmla="*/ 66 h 96"/>
                <a:gd name="T24" fmla="*/ 77 w 96"/>
                <a:gd name="T25" fmla="*/ 45 h 96"/>
                <a:gd name="T26" fmla="*/ 86 w 96"/>
                <a:gd name="T27" fmla="*/ 55 h 96"/>
                <a:gd name="T28" fmla="*/ 96 w 96"/>
                <a:gd name="T29" fmla="*/ 45 h 96"/>
                <a:gd name="T30" fmla="*/ 50 w 96"/>
                <a:gd name="T31" fmla="*/ 0 h 96"/>
                <a:gd name="T32" fmla="*/ 42 w 96"/>
                <a:gd name="T33" fmla="*/ 51 h 96"/>
                <a:gd name="T34" fmla="*/ 36 w 96"/>
                <a:gd name="T35" fmla="*/ 45 h 96"/>
                <a:gd name="T36" fmla="*/ 56 w 96"/>
                <a:gd name="T37" fmla="*/ 24 h 96"/>
                <a:gd name="T38" fmla="*/ 63 w 96"/>
                <a:gd name="T39" fmla="*/ 30 h 96"/>
                <a:gd name="T40" fmla="*/ 42 w 96"/>
                <a:gd name="T41" fmla="*/ 51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6" h="96">
                  <a:moveTo>
                    <a:pt x="50" y="0"/>
                  </a:moveTo>
                  <a:lnTo>
                    <a:pt x="42" y="9"/>
                  </a:lnTo>
                  <a:lnTo>
                    <a:pt x="50" y="18"/>
                  </a:lnTo>
                  <a:lnTo>
                    <a:pt x="29" y="42"/>
                  </a:lnTo>
                  <a:lnTo>
                    <a:pt x="8" y="42"/>
                  </a:lnTo>
                  <a:lnTo>
                    <a:pt x="26" y="58"/>
                  </a:lnTo>
                  <a:lnTo>
                    <a:pt x="0" y="93"/>
                  </a:lnTo>
                  <a:lnTo>
                    <a:pt x="0" y="96"/>
                  </a:lnTo>
                  <a:lnTo>
                    <a:pt x="4" y="96"/>
                  </a:lnTo>
                  <a:lnTo>
                    <a:pt x="37" y="71"/>
                  </a:lnTo>
                  <a:lnTo>
                    <a:pt x="54" y="86"/>
                  </a:lnTo>
                  <a:lnTo>
                    <a:pt x="54" y="66"/>
                  </a:lnTo>
                  <a:lnTo>
                    <a:pt x="77" y="45"/>
                  </a:lnTo>
                  <a:lnTo>
                    <a:pt x="86" y="55"/>
                  </a:lnTo>
                  <a:lnTo>
                    <a:pt x="96" y="45"/>
                  </a:lnTo>
                  <a:lnTo>
                    <a:pt x="50" y="0"/>
                  </a:lnTo>
                  <a:close/>
                  <a:moveTo>
                    <a:pt x="42" y="51"/>
                  </a:moveTo>
                  <a:lnTo>
                    <a:pt x="36" y="45"/>
                  </a:lnTo>
                  <a:lnTo>
                    <a:pt x="56" y="24"/>
                  </a:lnTo>
                  <a:lnTo>
                    <a:pt x="63" y="30"/>
                  </a:lnTo>
                  <a:lnTo>
                    <a:pt x="42" y="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69" name="Freeform 68">
              <a:extLst>
                <a:ext uri="{FF2B5EF4-FFF2-40B4-BE49-F238E27FC236}">
                  <a16:creationId xmlns:a16="http://schemas.microsoft.com/office/drawing/2014/main" id="{5A604438-B46B-40DD-8505-25BD73556EB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16" y="1145"/>
              <a:ext cx="95" cy="65"/>
            </a:xfrm>
            <a:custGeom>
              <a:avLst/>
              <a:gdLst>
                <a:gd name="T0" fmla="*/ 17 w 77"/>
                <a:gd name="T1" fmla="*/ 20 h 53"/>
                <a:gd name="T2" fmla="*/ 34 w 77"/>
                <a:gd name="T3" fmla="*/ 36 h 53"/>
                <a:gd name="T4" fmla="*/ 17 w 77"/>
                <a:gd name="T5" fmla="*/ 53 h 53"/>
                <a:gd name="T6" fmla="*/ 0 w 77"/>
                <a:gd name="T7" fmla="*/ 36 h 53"/>
                <a:gd name="T8" fmla="*/ 0 w 77"/>
                <a:gd name="T9" fmla="*/ 34 h 53"/>
                <a:gd name="T10" fmla="*/ 34 w 77"/>
                <a:gd name="T11" fmla="*/ 0 h 53"/>
                <a:gd name="T12" fmla="*/ 34 w 77"/>
                <a:gd name="T13" fmla="*/ 10 h 53"/>
                <a:gd name="T14" fmla="*/ 17 w 77"/>
                <a:gd name="T15" fmla="*/ 17 h 53"/>
                <a:gd name="T16" fmla="*/ 14 w 77"/>
                <a:gd name="T17" fmla="*/ 20 h 53"/>
                <a:gd name="T18" fmla="*/ 17 w 77"/>
                <a:gd name="T19" fmla="*/ 20 h 53"/>
                <a:gd name="T20" fmla="*/ 60 w 77"/>
                <a:gd name="T21" fmla="*/ 20 h 53"/>
                <a:gd name="T22" fmla="*/ 77 w 77"/>
                <a:gd name="T23" fmla="*/ 36 h 53"/>
                <a:gd name="T24" fmla="*/ 60 w 77"/>
                <a:gd name="T25" fmla="*/ 53 h 53"/>
                <a:gd name="T26" fmla="*/ 43 w 77"/>
                <a:gd name="T27" fmla="*/ 36 h 53"/>
                <a:gd name="T28" fmla="*/ 43 w 77"/>
                <a:gd name="T29" fmla="*/ 34 h 53"/>
                <a:gd name="T30" fmla="*/ 77 w 77"/>
                <a:gd name="T31" fmla="*/ 0 h 53"/>
                <a:gd name="T32" fmla="*/ 77 w 77"/>
                <a:gd name="T33" fmla="*/ 10 h 53"/>
                <a:gd name="T34" fmla="*/ 60 w 77"/>
                <a:gd name="T35" fmla="*/ 17 h 53"/>
                <a:gd name="T36" fmla="*/ 58 w 77"/>
                <a:gd name="T37" fmla="*/ 20 h 53"/>
                <a:gd name="T38" fmla="*/ 60 w 77"/>
                <a:gd name="T39" fmla="*/ 2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7" h="53">
                  <a:moveTo>
                    <a:pt x="17" y="20"/>
                  </a:moveTo>
                  <a:cubicBezTo>
                    <a:pt x="26" y="20"/>
                    <a:pt x="34" y="27"/>
                    <a:pt x="34" y="36"/>
                  </a:cubicBezTo>
                  <a:cubicBezTo>
                    <a:pt x="34" y="46"/>
                    <a:pt x="26" y="53"/>
                    <a:pt x="17" y="53"/>
                  </a:cubicBezTo>
                  <a:cubicBezTo>
                    <a:pt x="8" y="53"/>
                    <a:pt x="0" y="46"/>
                    <a:pt x="0" y="36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16"/>
                    <a:pt x="15" y="0"/>
                    <a:pt x="34" y="0"/>
                  </a:cubicBezTo>
                  <a:cubicBezTo>
                    <a:pt x="34" y="10"/>
                    <a:pt x="34" y="10"/>
                    <a:pt x="34" y="10"/>
                  </a:cubicBezTo>
                  <a:cubicBezTo>
                    <a:pt x="27" y="10"/>
                    <a:pt x="21" y="13"/>
                    <a:pt x="17" y="17"/>
                  </a:cubicBezTo>
                  <a:cubicBezTo>
                    <a:pt x="16" y="18"/>
                    <a:pt x="15" y="19"/>
                    <a:pt x="14" y="20"/>
                  </a:cubicBezTo>
                  <a:cubicBezTo>
                    <a:pt x="15" y="20"/>
                    <a:pt x="16" y="20"/>
                    <a:pt x="17" y="20"/>
                  </a:cubicBezTo>
                  <a:close/>
                  <a:moveTo>
                    <a:pt x="60" y="20"/>
                  </a:moveTo>
                  <a:cubicBezTo>
                    <a:pt x="70" y="20"/>
                    <a:pt x="77" y="27"/>
                    <a:pt x="77" y="36"/>
                  </a:cubicBezTo>
                  <a:cubicBezTo>
                    <a:pt x="77" y="46"/>
                    <a:pt x="70" y="53"/>
                    <a:pt x="60" y="53"/>
                  </a:cubicBezTo>
                  <a:cubicBezTo>
                    <a:pt x="51" y="53"/>
                    <a:pt x="43" y="46"/>
                    <a:pt x="43" y="36"/>
                  </a:cubicBezTo>
                  <a:cubicBezTo>
                    <a:pt x="43" y="34"/>
                    <a:pt x="43" y="34"/>
                    <a:pt x="43" y="34"/>
                  </a:cubicBezTo>
                  <a:cubicBezTo>
                    <a:pt x="43" y="16"/>
                    <a:pt x="58" y="0"/>
                    <a:pt x="77" y="0"/>
                  </a:cubicBezTo>
                  <a:cubicBezTo>
                    <a:pt x="77" y="10"/>
                    <a:pt x="77" y="10"/>
                    <a:pt x="77" y="10"/>
                  </a:cubicBezTo>
                  <a:cubicBezTo>
                    <a:pt x="71" y="10"/>
                    <a:pt x="65" y="13"/>
                    <a:pt x="60" y="17"/>
                  </a:cubicBezTo>
                  <a:cubicBezTo>
                    <a:pt x="59" y="18"/>
                    <a:pt x="58" y="19"/>
                    <a:pt x="58" y="20"/>
                  </a:cubicBezTo>
                  <a:cubicBezTo>
                    <a:pt x="58" y="20"/>
                    <a:pt x="59" y="20"/>
                    <a:pt x="60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70" name="Freeform 69">
              <a:extLst>
                <a:ext uri="{FF2B5EF4-FFF2-40B4-BE49-F238E27FC236}">
                  <a16:creationId xmlns:a16="http://schemas.microsoft.com/office/drawing/2014/main" id="{8C58ED8E-CFF4-4378-8421-8D69953D6452}"/>
                </a:ext>
              </a:extLst>
            </p:cNvPr>
            <p:cNvSpPr>
              <a:spLocks/>
            </p:cNvSpPr>
            <p:nvPr/>
          </p:nvSpPr>
          <p:spPr bwMode="auto">
            <a:xfrm>
              <a:off x="3993" y="1306"/>
              <a:ext cx="147" cy="140"/>
            </a:xfrm>
            <a:custGeom>
              <a:avLst/>
              <a:gdLst>
                <a:gd name="T0" fmla="*/ 78 w 120"/>
                <a:gd name="T1" fmla="*/ 29 h 114"/>
                <a:gd name="T2" fmla="*/ 83 w 120"/>
                <a:gd name="T3" fmla="*/ 0 h 114"/>
                <a:gd name="T4" fmla="*/ 120 w 120"/>
                <a:gd name="T5" fmla="*/ 52 h 114"/>
                <a:gd name="T6" fmla="*/ 68 w 120"/>
                <a:gd name="T7" fmla="*/ 90 h 114"/>
                <a:gd name="T8" fmla="*/ 73 w 120"/>
                <a:gd name="T9" fmla="*/ 60 h 114"/>
                <a:gd name="T10" fmla="*/ 27 w 120"/>
                <a:gd name="T11" fmla="*/ 114 h 114"/>
                <a:gd name="T12" fmla="*/ 78 w 120"/>
                <a:gd name="T13" fmla="*/ 29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0" h="114">
                  <a:moveTo>
                    <a:pt x="78" y="29"/>
                  </a:moveTo>
                  <a:cubicBezTo>
                    <a:pt x="83" y="0"/>
                    <a:pt x="83" y="0"/>
                    <a:pt x="83" y="0"/>
                  </a:cubicBezTo>
                  <a:cubicBezTo>
                    <a:pt x="120" y="52"/>
                    <a:pt x="120" y="52"/>
                    <a:pt x="120" y="52"/>
                  </a:cubicBezTo>
                  <a:cubicBezTo>
                    <a:pt x="68" y="90"/>
                    <a:pt x="68" y="90"/>
                    <a:pt x="68" y="90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21" y="51"/>
                    <a:pt x="18" y="88"/>
                    <a:pt x="27" y="114"/>
                  </a:cubicBezTo>
                  <a:cubicBezTo>
                    <a:pt x="0" y="73"/>
                    <a:pt x="16" y="18"/>
                    <a:pt x="78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71" name="Freeform 70">
              <a:extLst>
                <a:ext uri="{FF2B5EF4-FFF2-40B4-BE49-F238E27FC236}">
                  <a16:creationId xmlns:a16="http://schemas.microsoft.com/office/drawing/2014/main" id="{55B9EEBE-DDF6-42F5-96E4-BA17BF5D2804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5" y="1219"/>
              <a:ext cx="92" cy="97"/>
            </a:xfrm>
            <a:custGeom>
              <a:avLst/>
              <a:gdLst>
                <a:gd name="T0" fmla="*/ 44 w 92"/>
                <a:gd name="T1" fmla="*/ 97 h 97"/>
                <a:gd name="T2" fmla="*/ 44 w 92"/>
                <a:gd name="T3" fmla="*/ 53 h 97"/>
                <a:gd name="T4" fmla="*/ 0 w 92"/>
                <a:gd name="T5" fmla="*/ 97 h 97"/>
                <a:gd name="T6" fmla="*/ 0 w 92"/>
                <a:gd name="T7" fmla="*/ 0 h 97"/>
                <a:gd name="T8" fmla="*/ 44 w 92"/>
                <a:gd name="T9" fmla="*/ 44 h 97"/>
                <a:gd name="T10" fmla="*/ 44 w 92"/>
                <a:gd name="T11" fmla="*/ 0 h 97"/>
                <a:gd name="T12" fmla="*/ 92 w 92"/>
                <a:gd name="T13" fmla="*/ 49 h 97"/>
                <a:gd name="T14" fmla="*/ 44 w 92"/>
                <a:gd name="T15" fmla="*/ 97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2" h="97">
                  <a:moveTo>
                    <a:pt x="44" y="97"/>
                  </a:moveTo>
                  <a:lnTo>
                    <a:pt x="44" y="53"/>
                  </a:lnTo>
                  <a:lnTo>
                    <a:pt x="0" y="97"/>
                  </a:lnTo>
                  <a:lnTo>
                    <a:pt x="0" y="0"/>
                  </a:lnTo>
                  <a:lnTo>
                    <a:pt x="44" y="44"/>
                  </a:lnTo>
                  <a:lnTo>
                    <a:pt x="44" y="0"/>
                  </a:lnTo>
                  <a:lnTo>
                    <a:pt x="92" y="49"/>
                  </a:lnTo>
                  <a:lnTo>
                    <a:pt x="44" y="9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72" name="Freeform 71">
              <a:extLst>
                <a:ext uri="{FF2B5EF4-FFF2-40B4-BE49-F238E27FC236}">
                  <a16:creationId xmlns:a16="http://schemas.microsoft.com/office/drawing/2014/main" id="{B1C80865-1293-4255-B665-27D74011C69C}"/>
                </a:ext>
              </a:extLst>
            </p:cNvPr>
            <p:cNvSpPr>
              <a:spLocks/>
            </p:cNvSpPr>
            <p:nvPr/>
          </p:nvSpPr>
          <p:spPr bwMode="auto">
            <a:xfrm>
              <a:off x="3930" y="1881"/>
              <a:ext cx="117" cy="116"/>
            </a:xfrm>
            <a:custGeom>
              <a:avLst/>
              <a:gdLst>
                <a:gd name="T0" fmla="*/ 95 w 95"/>
                <a:gd name="T1" fmla="*/ 35 h 94"/>
                <a:gd name="T2" fmla="*/ 60 w 95"/>
                <a:gd name="T3" fmla="*/ 35 h 94"/>
                <a:gd name="T4" fmla="*/ 73 w 95"/>
                <a:gd name="T5" fmla="*/ 22 h 94"/>
                <a:gd name="T6" fmla="*/ 48 w 95"/>
                <a:gd name="T7" fmla="*/ 12 h 94"/>
                <a:gd name="T8" fmla="*/ 23 w 95"/>
                <a:gd name="T9" fmla="*/ 22 h 94"/>
                <a:gd name="T10" fmla="*/ 12 w 95"/>
                <a:gd name="T11" fmla="*/ 47 h 94"/>
                <a:gd name="T12" fmla="*/ 23 w 95"/>
                <a:gd name="T13" fmla="*/ 72 h 94"/>
                <a:gd name="T14" fmla="*/ 48 w 95"/>
                <a:gd name="T15" fmla="*/ 83 h 94"/>
                <a:gd name="T16" fmla="*/ 73 w 95"/>
                <a:gd name="T17" fmla="*/ 72 h 94"/>
                <a:gd name="T18" fmla="*/ 74 w 95"/>
                <a:gd name="T19" fmla="*/ 70 h 94"/>
                <a:gd name="T20" fmla="*/ 83 w 95"/>
                <a:gd name="T21" fmla="*/ 78 h 94"/>
                <a:gd name="T22" fmla="*/ 48 w 95"/>
                <a:gd name="T23" fmla="*/ 94 h 94"/>
                <a:gd name="T24" fmla="*/ 0 w 95"/>
                <a:gd name="T25" fmla="*/ 47 h 94"/>
                <a:gd name="T26" fmla="*/ 48 w 95"/>
                <a:gd name="T27" fmla="*/ 0 h 94"/>
                <a:gd name="T28" fmla="*/ 81 w 95"/>
                <a:gd name="T29" fmla="*/ 14 h 94"/>
                <a:gd name="T30" fmla="*/ 95 w 95"/>
                <a:gd name="T31" fmla="*/ 0 h 94"/>
                <a:gd name="T32" fmla="*/ 95 w 95"/>
                <a:gd name="T33" fmla="*/ 35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5" h="94">
                  <a:moveTo>
                    <a:pt x="95" y="35"/>
                  </a:moveTo>
                  <a:cubicBezTo>
                    <a:pt x="60" y="35"/>
                    <a:pt x="60" y="35"/>
                    <a:pt x="60" y="35"/>
                  </a:cubicBezTo>
                  <a:cubicBezTo>
                    <a:pt x="73" y="22"/>
                    <a:pt x="73" y="22"/>
                    <a:pt x="73" y="22"/>
                  </a:cubicBezTo>
                  <a:cubicBezTo>
                    <a:pt x="66" y="15"/>
                    <a:pt x="57" y="12"/>
                    <a:pt x="48" y="12"/>
                  </a:cubicBezTo>
                  <a:cubicBezTo>
                    <a:pt x="38" y="12"/>
                    <a:pt x="29" y="15"/>
                    <a:pt x="23" y="22"/>
                  </a:cubicBezTo>
                  <a:cubicBezTo>
                    <a:pt x="16" y="29"/>
                    <a:pt x="12" y="38"/>
                    <a:pt x="12" y="47"/>
                  </a:cubicBezTo>
                  <a:cubicBezTo>
                    <a:pt x="12" y="57"/>
                    <a:pt x="16" y="65"/>
                    <a:pt x="23" y="72"/>
                  </a:cubicBezTo>
                  <a:cubicBezTo>
                    <a:pt x="29" y="79"/>
                    <a:pt x="38" y="83"/>
                    <a:pt x="48" y="83"/>
                  </a:cubicBezTo>
                  <a:cubicBezTo>
                    <a:pt x="57" y="83"/>
                    <a:pt x="66" y="79"/>
                    <a:pt x="73" y="72"/>
                  </a:cubicBezTo>
                  <a:cubicBezTo>
                    <a:pt x="73" y="72"/>
                    <a:pt x="74" y="71"/>
                    <a:pt x="74" y="70"/>
                  </a:cubicBezTo>
                  <a:cubicBezTo>
                    <a:pt x="83" y="78"/>
                    <a:pt x="83" y="78"/>
                    <a:pt x="83" y="78"/>
                  </a:cubicBezTo>
                  <a:cubicBezTo>
                    <a:pt x="75" y="88"/>
                    <a:pt x="62" y="94"/>
                    <a:pt x="48" y="94"/>
                  </a:cubicBezTo>
                  <a:cubicBezTo>
                    <a:pt x="22" y="94"/>
                    <a:pt x="0" y="73"/>
                    <a:pt x="0" y="47"/>
                  </a:cubicBezTo>
                  <a:cubicBezTo>
                    <a:pt x="0" y="21"/>
                    <a:pt x="22" y="0"/>
                    <a:pt x="48" y="0"/>
                  </a:cubicBezTo>
                  <a:cubicBezTo>
                    <a:pt x="61" y="0"/>
                    <a:pt x="73" y="5"/>
                    <a:pt x="81" y="14"/>
                  </a:cubicBezTo>
                  <a:cubicBezTo>
                    <a:pt x="95" y="0"/>
                    <a:pt x="95" y="0"/>
                    <a:pt x="95" y="0"/>
                  </a:cubicBezTo>
                  <a:lnTo>
                    <a:pt x="95" y="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73" name="Freeform 72">
              <a:extLst>
                <a:ext uri="{FF2B5EF4-FFF2-40B4-BE49-F238E27FC236}">
                  <a16:creationId xmlns:a16="http://schemas.microsoft.com/office/drawing/2014/main" id="{52675550-86C0-4D40-B326-00C576BF402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77" y="1496"/>
              <a:ext cx="128" cy="128"/>
            </a:xfrm>
            <a:custGeom>
              <a:avLst/>
              <a:gdLst>
                <a:gd name="T0" fmla="*/ 86 w 104"/>
                <a:gd name="T1" fmla="*/ 0 h 104"/>
                <a:gd name="T2" fmla="*/ 17 w 104"/>
                <a:gd name="T3" fmla="*/ 0 h 104"/>
                <a:gd name="T4" fmla="*/ 0 w 104"/>
                <a:gd name="T5" fmla="*/ 18 h 104"/>
                <a:gd name="T6" fmla="*/ 0 w 104"/>
                <a:gd name="T7" fmla="*/ 87 h 104"/>
                <a:gd name="T8" fmla="*/ 17 w 104"/>
                <a:gd name="T9" fmla="*/ 104 h 104"/>
                <a:gd name="T10" fmla="*/ 86 w 104"/>
                <a:gd name="T11" fmla="*/ 104 h 104"/>
                <a:gd name="T12" fmla="*/ 104 w 104"/>
                <a:gd name="T13" fmla="*/ 87 h 104"/>
                <a:gd name="T14" fmla="*/ 104 w 104"/>
                <a:gd name="T15" fmla="*/ 18 h 104"/>
                <a:gd name="T16" fmla="*/ 86 w 104"/>
                <a:gd name="T17" fmla="*/ 0 h 104"/>
                <a:gd name="T18" fmla="*/ 28 w 104"/>
                <a:gd name="T19" fmla="*/ 85 h 104"/>
                <a:gd name="T20" fmla="*/ 19 w 104"/>
                <a:gd name="T21" fmla="*/ 76 h 104"/>
                <a:gd name="T22" fmla="*/ 28 w 104"/>
                <a:gd name="T23" fmla="*/ 67 h 104"/>
                <a:gd name="T24" fmla="*/ 37 w 104"/>
                <a:gd name="T25" fmla="*/ 76 h 104"/>
                <a:gd name="T26" fmla="*/ 28 w 104"/>
                <a:gd name="T27" fmla="*/ 85 h 104"/>
                <a:gd name="T28" fmla="*/ 50 w 104"/>
                <a:gd name="T29" fmla="*/ 85 h 104"/>
                <a:gd name="T30" fmla="*/ 41 w 104"/>
                <a:gd name="T31" fmla="*/ 63 h 104"/>
                <a:gd name="T32" fmla="*/ 19 w 104"/>
                <a:gd name="T33" fmla="*/ 54 h 104"/>
                <a:gd name="T34" fmla="*/ 19 w 104"/>
                <a:gd name="T35" fmla="*/ 41 h 104"/>
                <a:gd name="T36" fmla="*/ 63 w 104"/>
                <a:gd name="T37" fmla="*/ 85 h 104"/>
                <a:gd name="T38" fmla="*/ 50 w 104"/>
                <a:gd name="T39" fmla="*/ 85 h 104"/>
                <a:gd name="T40" fmla="*/ 73 w 104"/>
                <a:gd name="T41" fmla="*/ 85 h 104"/>
                <a:gd name="T42" fmla="*/ 19 w 104"/>
                <a:gd name="T43" fmla="*/ 31 h 104"/>
                <a:gd name="T44" fmla="*/ 19 w 104"/>
                <a:gd name="T45" fmla="*/ 18 h 104"/>
                <a:gd name="T46" fmla="*/ 86 w 104"/>
                <a:gd name="T47" fmla="*/ 85 h 104"/>
                <a:gd name="T48" fmla="*/ 73 w 104"/>
                <a:gd name="T49" fmla="*/ 85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04" h="104">
                  <a:moveTo>
                    <a:pt x="86" y="0"/>
                  </a:moveTo>
                  <a:cubicBezTo>
                    <a:pt x="17" y="0"/>
                    <a:pt x="17" y="0"/>
                    <a:pt x="17" y="0"/>
                  </a:cubicBezTo>
                  <a:cubicBezTo>
                    <a:pt x="7" y="0"/>
                    <a:pt x="0" y="8"/>
                    <a:pt x="0" y="18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97"/>
                    <a:pt x="7" y="104"/>
                    <a:pt x="17" y="104"/>
                  </a:cubicBezTo>
                  <a:cubicBezTo>
                    <a:pt x="86" y="104"/>
                    <a:pt x="86" y="104"/>
                    <a:pt x="86" y="104"/>
                  </a:cubicBezTo>
                  <a:cubicBezTo>
                    <a:pt x="96" y="104"/>
                    <a:pt x="104" y="97"/>
                    <a:pt x="104" y="87"/>
                  </a:cubicBezTo>
                  <a:cubicBezTo>
                    <a:pt x="104" y="18"/>
                    <a:pt x="104" y="18"/>
                    <a:pt x="104" y="18"/>
                  </a:cubicBezTo>
                  <a:cubicBezTo>
                    <a:pt x="104" y="8"/>
                    <a:pt x="96" y="0"/>
                    <a:pt x="86" y="0"/>
                  </a:cubicBezTo>
                  <a:close/>
                  <a:moveTo>
                    <a:pt x="28" y="85"/>
                  </a:moveTo>
                  <a:cubicBezTo>
                    <a:pt x="23" y="85"/>
                    <a:pt x="19" y="81"/>
                    <a:pt x="19" y="76"/>
                  </a:cubicBezTo>
                  <a:cubicBezTo>
                    <a:pt x="19" y="71"/>
                    <a:pt x="23" y="67"/>
                    <a:pt x="28" y="67"/>
                  </a:cubicBezTo>
                  <a:cubicBezTo>
                    <a:pt x="33" y="67"/>
                    <a:pt x="37" y="71"/>
                    <a:pt x="37" y="76"/>
                  </a:cubicBezTo>
                  <a:cubicBezTo>
                    <a:pt x="37" y="81"/>
                    <a:pt x="33" y="85"/>
                    <a:pt x="28" y="85"/>
                  </a:cubicBezTo>
                  <a:close/>
                  <a:moveTo>
                    <a:pt x="50" y="85"/>
                  </a:moveTo>
                  <a:cubicBezTo>
                    <a:pt x="50" y="77"/>
                    <a:pt x="47" y="69"/>
                    <a:pt x="41" y="63"/>
                  </a:cubicBezTo>
                  <a:cubicBezTo>
                    <a:pt x="35" y="57"/>
                    <a:pt x="27" y="54"/>
                    <a:pt x="19" y="54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43" y="41"/>
                    <a:pt x="63" y="61"/>
                    <a:pt x="63" y="85"/>
                  </a:cubicBezTo>
                  <a:cubicBezTo>
                    <a:pt x="50" y="85"/>
                    <a:pt x="50" y="85"/>
                    <a:pt x="50" y="85"/>
                  </a:cubicBezTo>
                  <a:close/>
                  <a:moveTo>
                    <a:pt x="73" y="85"/>
                  </a:moveTo>
                  <a:cubicBezTo>
                    <a:pt x="73" y="55"/>
                    <a:pt x="49" y="31"/>
                    <a:pt x="19" y="31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56" y="18"/>
                    <a:pt x="86" y="48"/>
                    <a:pt x="86" y="85"/>
                  </a:cubicBezTo>
                  <a:cubicBezTo>
                    <a:pt x="73" y="85"/>
                    <a:pt x="73" y="85"/>
                    <a:pt x="73" y="8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74" name="Freeform 73">
              <a:extLst>
                <a:ext uri="{FF2B5EF4-FFF2-40B4-BE49-F238E27FC236}">
                  <a16:creationId xmlns:a16="http://schemas.microsoft.com/office/drawing/2014/main" id="{CD1E73BC-5194-4010-B3F6-42F8A59B1D6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66" y="1995"/>
              <a:ext cx="118" cy="126"/>
            </a:xfrm>
            <a:custGeom>
              <a:avLst/>
              <a:gdLst>
                <a:gd name="T0" fmla="*/ 41 w 96"/>
                <a:gd name="T1" fmla="*/ 7 h 102"/>
                <a:gd name="T2" fmla="*/ 42 w 96"/>
                <a:gd name="T3" fmla="*/ 3 h 102"/>
                <a:gd name="T4" fmla="*/ 36 w 96"/>
                <a:gd name="T5" fmla="*/ 1 h 102"/>
                <a:gd name="T6" fmla="*/ 35 w 96"/>
                <a:gd name="T7" fmla="*/ 8 h 102"/>
                <a:gd name="T8" fmla="*/ 0 w 96"/>
                <a:gd name="T9" fmla="*/ 54 h 102"/>
                <a:gd name="T10" fmla="*/ 96 w 96"/>
                <a:gd name="T11" fmla="*/ 54 h 102"/>
                <a:gd name="T12" fmla="*/ 33 w 96"/>
                <a:gd name="T13" fmla="*/ 5 h 102"/>
                <a:gd name="T14" fmla="*/ 38 w 96"/>
                <a:gd name="T15" fmla="*/ 2 h 102"/>
                <a:gd name="T16" fmla="*/ 40 w 96"/>
                <a:gd name="T17" fmla="*/ 6 h 102"/>
                <a:gd name="T18" fmla="*/ 35 w 96"/>
                <a:gd name="T19" fmla="*/ 7 h 102"/>
                <a:gd name="T20" fmla="*/ 73 w 96"/>
                <a:gd name="T21" fmla="*/ 80 h 102"/>
                <a:gd name="T22" fmla="*/ 54 w 96"/>
                <a:gd name="T23" fmla="*/ 82 h 102"/>
                <a:gd name="T24" fmla="*/ 48 w 96"/>
                <a:gd name="T25" fmla="*/ 91 h 102"/>
                <a:gd name="T26" fmla="*/ 13 w 96"/>
                <a:gd name="T27" fmla="*/ 65 h 102"/>
                <a:gd name="T28" fmla="*/ 12 w 96"/>
                <a:gd name="T29" fmla="*/ 59 h 102"/>
                <a:gd name="T30" fmla="*/ 22 w 96"/>
                <a:gd name="T31" fmla="*/ 29 h 102"/>
                <a:gd name="T32" fmla="*/ 42 w 96"/>
                <a:gd name="T33" fmla="*/ 27 h 102"/>
                <a:gd name="T34" fmla="*/ 48 w 96"/>
                <a:gd name="T35" fmla="*/ 18 h 102"/>
                <a:gd name="T36" fmla="*/ 83 w 96"/>
                <a:gd name="T37" fmla="*/ 44 h 102"/>
                <a:gd name="T38" fmla="*/ 84 w 96"/>
                <a:gd name="T39" fmla="*/ 50 h 102"/>
                <a:gd name="T40" fmla="*/ 73 w 96"/>
                <a:gd name="T41" fmla="*/ 80 h 102"/>
                <a:gd name="T42" fmla="*/ 53 w 96"/>
                <a:gd name="T43" fmla="*/ 45 h 102"/>
                <a:gd name="T44" fmla="*/ 43 w 96"/>
                <a:gd name="T45" fmla="*/ 33 h 102"/>
                <a:gd name="T46" fmla="*/ 40 w 96"/>
                <a:gd name="T47" fmla="*/ 47 h 102"/>
                <a:gd name="T48" fmla="*/ 38 w 96"/>
                <a:gd name="T49" fmla="*/ 50 h 102"/>
                <a:gd name="T50" fmla="*/ 26 w 96"/>
                <a:gd name="T51" fmla="*/ 59 h 102"/>
                <a:gd name="T52" fmla="*/ 38 w 96"/>
                <a:gd name="T53" fmla="*/ 60 h 102"/>
                <a:gd name="T54" fmla="*/ 43 w 96"/>
                <a:gd name="T55" fmla="*/ 64 h 102"/>
                <a:gd name="T56" fmla="*/ 53 w 96"/>
                <a:gd name="T57" fmla="*/ 76 h 102"/>
                <a:gd name="T58" fmla="*/ 56 w 96"/>
                <a:gd name="T59" fmla="*/ 62 h 102"/>
                <a:gd name="T60" fmla="*/ 58 w 96"/>
                <a:gd name="T61" fmla="*/ 59 h 102"/>
                <a:gd name="T62" fmla="*/ 70 w 96"/>
                <a:gd name="T63" fmla="*/ 50 h 102"/>
                <a:gd name="T64" fmla="*/ 58 w 96"/>
                <a:gd name="T65" fmla="*/ 49 h 102"/>
                <a:gd name="T66" fmla="*/ 48 w 96"/>
                <a:gd name="T67" fmla="*/ 45 h 102"/>
                <a:gd name="T68" fmla="*/ 48 w 96"/>
                <a:gd name="T69" fmla="*/ 45 h 102"/>
                <a:gd name="T70" fmla="*/ 48 w 96"/>
                <a:gd name="T71" fmla="*/ 45 h 102"/>
                <a:gd name="T72" fmla="*/ 49 w 96"/>
                <a:gd name="T73" fmla="*/ 45 h 102"/>
                <a:gd name="T74" fmla="*/ 52 w 96"/>
                <a:gd name="T75" fmla="*/ 46 h 102"/>
                <a:gd name="T76" fmla="*/ 39 w 96"/>
                <a:gd name="T77" fmla="*/ 58 h 102"/>
                <a:gd name="T78" fmla="*/ 46 w 96"/>
                <a:gd name="T79" fmla="*/ 45 h 102"/>
                <a:gd name="T80" fmla="*/ 53 w 96"/>
                <a:gd name="T81" fmla="*/ 63 h 102"/>
                <a:gd name="T82" fmla="*/ 50 w 96"/>
                <a:gd name="T83" fmla="*/ 64 h 102"/>
                <a:gd name="T84" fmla="*/ 47 w 96"/>
                <a:gd name="T85" fmla="*/ 64 h 102"/>
                <a:gd name="T86" fmla="*/ 47 w 96"/>
                <a:gd name="T87" fmla="*/ 64 h 102"/>
                <a:gd name="T88" fmla="*/ 51 w 96"/>
                <a:gd name="T89" fmla="*/ 58 h 102"/>
                <a:gd name="T90" fmla="*/ 57 w 96"/>
                <a:gd name="T91" fmla="*/ 5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96" h="102">
                  <a:moveTo>
                    <a:pt x="48" y="7"/>
                  </a:moveTo>
                  <a:cubicBezTo>
                    <a:pt x="46" y="7"/>
                    <a:pt x="43" y="7"/>
                    <a:pt x="41" y="7"/>
                  </a:cubicBezTo>
                  <a:cubicBezTo>
                    <a:pt x="41" y="7"/>
                    <a:pt x="41" y="7"/>
                    <a:pt x="41" y="7"/>
                  </a:cubicBezTo>
                  <a:cubicBezTo>
                    <a:pt x="42" y="6"/>
                    <a:pt x="43" y="5"/>
                    <a:pt x="42" y="3"/>
                  </a:cubicBezTo>
                  <a:cubicBezTo>
                    <a:pt x="42" y="2"/>
                    <a:pt x="40" y="0"/>
                    <a:pt x="38" y="0"/>
                  </a:cubicBezTo>
                  <a:cubicBezTo>
                    <a:pt x="37" y="0"/>
                    <a:pt x="37" y="0"/>
                    <a:pt x="36" y="1"/>
                  </a:cubicBezTo>
                  <a:cubicBezTo>
                    <a:pt x="33" y="1"/>
                    <a:pt x="31" y="3"/>
                    <a:pt x="32" y="6"/>
                  </a:cubicBezTo>
                  <a:cubicBezTo>
                    <a:pt x="32" y="7"/>
                    <a:pt x="33" y="8"/>
                    <a:pt x="35" y="8"/>
                  </a:cubicBezTo>
                  <a:cubicBezTo>
                    <a:pt x="35" y="8"/>
                    <a:pt x="35" y="8"/>
                    <a:pt x="35" y="9"/>
                  </a:cubicBezTo>
                  <a:cubicBezTo>
                    <a:pt x="15" y="14"/>
                    <a:pt x="0" y="33"/>
                    <a:pt x="0" y="54"/>
                  </a:cubicBezTo>
                  <a:cubicBezTo>
                    <a:pt x="0" y="81"/>
                    <a:pt x="22" y="102"/>
                    <a:pt x="48" y="102"/>
                  </a:cubicBezTo>
                  <a:cubicBezTo>
                    <a:pt x="74" y="102"/>
                    <a:pt x="96" y="81"/>
                    <a:pt x="96" y="54"/>
                  </a:cubicBezTo>
                  <a:cubicBezTo>
                    <a:pt x="96" y="28"/>
                    <a:pt x="74" y="7"/>
                    <a:pt x="48" y="7"/>
                  </a:cubicBezTo>
                  <a:close/>
                  <a:moveTo>
                    <a:pt x="33" y="5"/>
                  </a:moveTo>
                  <a:cubicBezTo>
                    <a:pt x="33" y="4"/>
                    <a:pt x="35" y="3"/>
                    <a:pt x="37" y="2"/>
                  </a:cubicBezTo>
                  <a:cubicBezTo>
                    <a:pt x="37" y="2"/>
                    <a:pt x="37" y="2"/>
                    <a:pt x="38" y="2"/>
                  </a:cubicBezTo>
                  <a:cubicBezTo>
                    <a:pt x="39" y="2"/>
                    <a:pt x="41" y="3"/>
                    <a:pt x="41" y="4"/>
                  </a:cubicBezTo>
                  <a:cubicBezTo>
                    <a:pt x="41" y="4"/>
                    <a:pt x="41" y="5"/>
                    <a:pt x="40" y="6"/>
                  </a:cubicBezTo>
                  <a:cubicBezTo>
                    <a:pt x="39" y="5"/>
                    <a:pt x="38" y="5"/>
                    <a:pt x="37" y="5"/>
                  </a:cubicBezTo>
                  <a:cubicBezTo>
                    <a:pt x="36" y="5"/>
                    <a:pt x="36" y="6"/>
                    <a:pt x="35" y="7"/>
                  </a:cubicBezTo>
                  <a:cubicBezTo>
                    <a:pt x="34" y="7"/>
                    <a:pt x="33" y="6"/>
                    <a:pt x="33" y="5"/>
                  </a:cubicBezTo>
                  <a:close/>
                  <a:moveTo>
                    <a:pt x="73" y="80"/>
                  </a:moveTo>
                  <a:cubicBezTo>
                    <a:pt x="69" y="84"/>
                    <a:pt x="64" y="88"/>
                    <a:pt x="58" y="89"/>
                  </a:cubicBezTo>
                  <a:cubicBezTo>
                    <a:pt x="54" y="82"/>
                    <a:pt x="54" y="82"/>
                    <a:pt x="54" y="82"/>
                  </a:cubicBezTo>
                  <a:cubicBezTo>
                    <a:pt x="53" y="90"/>
                    <a:pt x="53" y="90"/>
                    <a:pt x="53" y="90"/>
                  </a:cubicBezTo>
                  <a:cubicBezTo>
                    <a:pt x="51" y="91"/>
                    <a:pt x="50" y="91"/>
                    <a:pt x="48" y="91"/>
                  </a:cubicBezTo>
                  <a:cubicBezTo>
                    <a:pt x="38" y="91"/>
                    <a:pt x="29" y="87"/>
                    <a:pt x="22" y="80"/>
                  </a:cubicBezTo>
                  <a:cubicBezTo>
                    <a:pt x="18" y="76"/>
                    <a:pt x="15" y="70"/>
                    <a:pt x="13" y="65"/>
                  </a:cubicBezTo>
                  <a:cubicBezTo>
                    <a:pt x="20" y="60"/>
                    <a:pt x="20" y="60"/>
                    <a:pt x="20" y="60"/>
                  </a:cubicBezTo>
                  <a:cubicBezTo>
                    <a:pt x="12" y="59"/>
                    <a:pt x="12" y="59"/>
                    <a:pt x="12" y="59"/>
                  </a:cubicBezTo>
                  <a:cubicBezTo>
                    <a:pt x="12" y="58"/>
                    <a:pt x="12" y="56"/>
                    <a:pt x="12" y="54"/>
                  </a:cubicBezTo>
                  <a:cubicBezTo>
                    <a:pt x="12" y="45"/>
                    <a:pt x="15" y="36"/>
                    <a:pt x="22" y="29"/>
                  </a:cubicBezTo>
                  <a:cubicBezTo>
                    <a:pt x="27" y="24"/>
                    <a:pt x="32" y="21"/>
                    <a:pt x="38" y="20"/>
                  </a:cubicBezTo>
                  <a:cubicBezTo>
                    <a:pt x="42" y="27"/>
                    <a:pt x="42" y="27"/>
                    <a:pt x="42" y="27"/>
                  </a:cubicBezTo>
                  <a:cubicBezTo>
                    <a:pt x="43" y="19"/>
                    <a:pt x="43" y="19"/>
                    <a:pt x="43" y="19"/>
                  </a:cubicBezTo>
                  <a:cubicBezTo>
                    <a:pt x="45" y="18"/>
                    <a:pt x="46" y="18"/>
                    <a:pt x="48" y="18"/>
                  </a:cubicBezTo>
                  <a:cubicBezTo>
                    <a:pt x="58" y="18"/>
                    <a:pt x="67" y="22"/>
                    <a:pt x="73" y="29"/>
                  </a:cubicBezTo>
                  <a:cubicBezTo>
                    <a:pt x="78" y="33"/>
                    <a:pt x="81" y="39"/>
                    <a:pt x="83" y="44"/>
                  </a:cubicBezTo>
                  <a:cubicBezTo>
                    <a:pt x="76" y="49"/>
                    <a:pt x="76" y="49"/>
                    <a:pt x="76" y="49"/>
                  </a:cubicBezTo>
                  <a:cubicBezTo>
                    <a:pt x="84" y="50"/>
                    <a:pt x="84" y="50"/>
                    <a:pt x="84" y="50"/>
                  </a:cubicBezTo>
                  <a:cubicBezTo>
                    <a:pt x="84" y="51"/>
                    <a:pt x="84" y="53"/>
                    <a:pt x="84" y="54"/>
                  </a:cubicBezTo>
                  <a:cubicBezTo>
                    <a:pt x="84" y="64"/>
                    <a:pt x="80" y="73"/>
                    <a:pt x="73" y="80"/>
                  </a:cubicBezTo>
                  <a:close/>
                  <a:moveTo>
                    <a:pt x="73" y="30"/>
                  </a:moveTo>
                  <a:cubicBezTo>
                    <a:pt x="53" y="45"/>
                    <a:pt x="53" y="45"/>
                    <a:pt x="53" y="45"/>
                  </a:cubicBezTo>
                  <a:cubicBezTo>
                    <a:pt x="52" y="44"/>
                    <a:pt x="50" y="43"/>
                    <a:pt x="48" y="43"/>
                  </a:cubicBezTo>
                  <a:cubicBezTo>
                    <a:pt x="43" y="33"/>
                    <a:pt x="43" y="33"/>
                    <a:pt x="43" y="33"/>
                  </a:cubicBezTo>
                  <a:cubicBezTo>
                    <a:pt x="43" y="44"/>
                    <a:pt x="43" y="44"/>
                    <a:pt x="43" y="44"/>
                  </a:cubicBezTo>
                  <a:cubicBezTo>
                    <a:pt x="42" y="45"/>
                    <a:pt x="40" y="46"/>
                    <a:pt x="40" y="47"/>
                  </a:cubicBezTo>
                  <a:cubicBezTo>
                    <a:pt x="33" y="45"/>
                    <a:pt x="33" y="45"/>
                    <a:pt x="33" y="45"/>
                  </a:cubicBezTo>
                  <a:cubicBezTo>
                    <a:pt x="38" y="50"/>
                    <a:pt x="38" y="50"/>
                    <a:pt x="38" y="50"/>
                  </a:cubicBezTo>
                  <a:cubicBezTo>
                    <a:pt x="37" y="51"/>
                    <a:pt x="37" y="53"/>
                    <a:pt x="37" y="54"/>
                  </a:cubicBezTo>
                  <a:cubicBezTo>
                    <a:pt x="26" y="59"/>
                    <a:pt x="26" y="59"/>
                    <a:pt x="26" y="59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8" y="59"/>
                    <a:pt x="38" y="60"/>
                    <a:pt x="38" y="60"/>
                  </a:cubicBezTo>
                  <a:cubicBezTo>
                    <a:pt x="23" y="79"/>
                    <a:pt x="23" y="79"/>
                    <a:pt x="23" y="79"/>
                  </a:cubicBezTo>
                  <a:cubicBezTo>
                    <a:pt x="43" y="64"/>
                    <a:pt x="43" y="64"/>
                    <a:pt x="43" y="64"/>
                  </a:cubicBezTo>
                  <a:cubicBezTo>
                    <a:pt x="44" y="65"/>
                    <a:pt x="46" y="66"/>
                    <a:pt x="47" y="66"/>
                  </a:cubicBezTo>
                  <a:cubicBezTo>
                    <a:pt x="53" y="76"/>
                    <a:pt x="53" y="76"/>
                    <a:pt x="53" y="76"/>
                  </a:cubicBezTo>
                  <a:cubicBezTo>
                    <a:pt x="53" y="64"/>
                    <a:pt x="53" y="64"/>
                    <a:pt x="53" y="64"/>
                  </a:cubicBezTo>
                  <a:cubicBezTo>
                    <a:pt x="54" y="64"/>
                    <a:pt x="55" y="63"/>
                    <a:pt x="56" y="62"/>
                  </a:cubicBezTo>
                  <a:cubicBezTo>
                    <a:pt x="63" y="64"/>
                    <a:pt x="63" y="64"/>
                    <a:pt x="63" y="64"/>
                  </a:cubicBezTo>
                  <a:cubicBezTo>
                    <a:pt x="58" y="59"/>
                    <a:pt x="58" y="59"/>
                    <a:pt x="58" y="59"/>
                  </a:cubicBezTo>
                  <a:cubicBezTo>
                    <a:pt x="59" y="58"/>
                    <a:pt x="59" y="56"/>
                    <a:pt x="59" y="55"/>
                  </a:cubicBezTo>
                  <a:cubicBezTo>
                    <a:pt x="70" y="50"/>
                    <a:pt x="70" y="50"/>
                    <a:pt x="70" y="50"/>
                  </a:cubicBezTo>
                  <a:cubicBezTo>
                    <a:pt x="58" y="50"/>
                    <a:pt x="58" y="50"/>
                    <a:pt x="58" y="50"/>
                  </a:cubicBezTo>
                  <a:cubicBezTo>
                    <a:pt x="58" y="49"/>
                    <a:pt x="58" y="49"/>
                    <a:pt x="58" y="49"/>
                  </a:cubicBezTo>
                  <a:lnTo>
                    <a:pt x="73" y="30"/>
                  </a:lnTo>
                  <a:close/>
                  <a:moveTo>
                    <a:pt x="48" y="45"/>
                  </a:moveTo>
                  <a:cubicBezTo>
                    <a:pt x="48" y="45"/>
                    <a:pt x="48" y="45"/>
                    <a:pt x="48" y="45"/>
                  </a:cubicBezTo>
                  <a:cubicBezTo>
                    <a:pt x="48" y="45"/>
                    <a:pt x="48" y="45"/>
                    <a:pt x="48" y="45"/>
                  </a:cubicBezTo>
                  <a:close/>
                  <a:moveTo>
                    <a:pt x="46" y="45"/>
                  </a:moveTo>
                  <a:cubicBezTo>
                    <a:pt x="47" y="45"/>
                    <a:pt x="47" y="45"/>
                    <a:pt x="48" y="45"/>
                  </a:cubicBezTo>
                  <a:cubicBezTo>
                    <a:pt x="48" y="45"/>
                    <a:pt x="49" y="45"/>
                    <a:pt x="49" y="45"/>
                  </a:cubicBezTo>
                  <a:cubicBezTo>
                    <a:pt x="49" y="45"/>
                    <a:pt x="49" y="45"/>
                    <a:pt x="49" y="45"/>
                  </a:cubicBezTo>
                  <a:cubicBezTo>
                    <a:pt x="49" y="45"/>
                    <a:pt x="49" y="45"/>
                    <a:pt x="49" y="45"/>
                  </a:cubicBezTo>
                  <a:cubicBezTo>
                    <a:pt x="50" y="45"/>
                    <a:pt x="51" y="45"/>
                    <a:pt x="52" y="46"/>
                  </a:cubicBezTo>
                  <a:cubicBezTo>
                    <a:pt x="45" y="51"/>
                    <a:pt x="45" y="51"/>
                    <a:pt x="45" y="51"/>
                  </a:cubicBezTo>
                  <a:cubicBezTo>
                    <a:pt x="39" y="58"/>
                    <a:pt x="39" y="58"/>
                    <a:pt x="39" y="58"/>
                  </a:cubicBezTo>
                  <a:cubicBezTo>
                    <a:pt x="39" y="58"/>
                    <a:pt x="39" y="57"/>
                    <a:pt x="39" y="56"/>
                  </a:cubicBezTo>
                  <a:cubicBezTo>
                    <a:pt x="37" y="51"/>
                    <a:pt x="41" y="46"/>
                    <a:pt x="46" y="45"/>
                  </a:cubicBezTo>
                  <a:close/>
                  <a:moveTo>
                    <a:pt x="53" y="63"/>
                  </a:moveTo>
                  <a:cubicBezTo>
                    <a:pt x="53" y="63"/>
                    <a:pt x="53" y="63"/>
                    <a:pt x="53" y="63"/>
                  </a:cubicBezTo>
                  <a:cubicBezTo>
                    <a:pt x="53" y="63"/>
                    <a:pt x="53" y="63"/>
                    <a:pt x="53" y="63"/>
                  </a:cubicBezTo>
                  <a:cubicBezTo>
                    <a:pt x="52" y="63"/>
                    <a:pt x="51" y="64"/>
                    <a:pt x="50" y="64"/>
                  </a:cubicBezTo>
                  <a:cubicBezTo>
                    <a:pt x="49" y="64"/>
                    <a:pt x="49" y="64"/>
                    <a:pt x="48" y="64"/>
                  </a:cubicBezTo>
                  <a:cubicBezTo>
                    <a:pt x="47" y="64"/>
                    <a:pt x="47" y="64"/>
                    <a:pt x="47" y="64"/>
                  </a:cubicBezTo>
                  <a:cubicBezTo>
                    <a:pt x="47" y="64"/>
                    <a:pt x="47" y="64"/>
                    <a:pt x="47" y="64"/>
                  </a:cubicBezTo>
                  <a:cubicBezTo>
                    <a:pt x="47" y="64"/>
                    <a:pt x="47" y="64"/>
                    <a:pt x="47" y="64"/>
                  </a:cubicBezTo>
                  <a:cubicBezTo>
                    <a:pt x="46" y="64"/>
                    <a:pt x="45" y="64"/>
                    <a:pt x="44" y="63"/>
                  </a:cubicBezTo>
                  <a:cubicBezTo>
                    <a:pt x="51" y="58"/>
                    <a:pt x="51" y="58"/>
                    <a:pt x="51" y="58"/>
                  </a:cubicBezTo>
                  <a:cubicBezTo>
                    <a:pt x="57" y="51"/>
                    <a:pt x="57" y="51"/>
                    <a:pt x="57" y="51"/>
                  </a:cubicBezTo>
                  <a:cubicBezTo>
                    <a:pt x="57" y="51"/>
                    <a:pt x="57" y="52"/>
                    <a:pt x="57" y="52"/>
                  </a:cubicBezTo>
                  <a:cubicBezTo>
                    <a:pt x="58" y="57"/>
                    <a:pt x="56" y="61"/>
                    <a:pt x="53" y="6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75" name="Freeform 74">
              <a:extLst>
                <a:ext uri="{FF2B5EF4-FFF2-40B4-BE49-F238E27FC236}">
                  <a16:creationId xmlns:a16="http://schemas.microsoft.com/office/drawing/2014/main" id="{555D67BB-9809-4ABD-9730-8835DE269940}"/>
                </a:ext>
              </a:extLst>
            </p:cNvPr>
            <p:cNvSpPr>
              <a:spLocks/>
            </p:cNvSpPr>
            <p:nvPr/>
          </p:nvSpPr>
          <p:spPr bwMode="auto">
            <a:xfrm>
              <a:off x="3820" y="1650"/>
              <a:ext cx="131" cy="132"/>
            </a:xfrm>
            <a:custGeom>
              <a:avLst/>
              <a:gdLst>
                <a:gd name="T0" fmla="*/ 90 w 107"/>
                <a:gd name="T1" fmla="*/ 74 h 107"/>
                <a:gd name="T2" fmla="*/ 78 w 107"/>
                <a:gd name="T3" fmla="*/ 79 h 107"/>
                <a:gd name="T4" fmla="*/ 33 w 107"/>
                <a:gd name="T5" fmla="*/ 56 h 107"/>
                <a:gd name="T6" fmla="*/ 34 w 107"/>
                <a:gd name="T7" fmla="*/ 54 h 107"/>
                <a:gd name="T8" fmla="*/ 33 w 107"/>
                <a:gd name="T9" fmla="*/ 51 h 107"/>
                <a:gd name="T10" fmla="*/ 78 w 107"/>
                <a:gd name="T11" fmla="*/ 28 h 107"/>
                <a:gd name="T12" fmla="*/ 90 w 107"/>
                <a:gd name="T13" fmla="*/ 34 h 107"/>
                <a:gd name="T14" fmla="*/ 107 w 107"/>
                <a:gd name="T15" fmla="*/ 17 h 107"/>
                <a:gd name="T16" fmla="*/ 90 w 107"/>
                <a:gd name="T17" fmla="*/ 0 h 107"/>
                <a:gd name="T18" fmla="*/ 74 w 107"/>
                <a:gd name="T19" fmla="*/ 17 h 107"/>
                <a:gd name="T20" fmla="*/ 74 w 107"/>
                <a:gd name="T21" fmla="*/ 20 h 107"/>
                <a:gd name="T22" fmla="*/ 29 w 107"/>
                <a:gd name="T23" fmla="*/ 42 h 107"/>
                <a:gd name="T24" fmla="*/ 17 w 107"/>
                <a:gd name="T25" fmla="*/ 37 h 107"/>
                <a:gd name="T26" fmla="*/ 0 w 107"/>
                <a:gd name="T27" fmla="*/ 54 h 107"/>
                <a:gd name="T28" fmla="*/ 17 w 107"/>
                <a:gd name="T29" fmla="*/ 70 h 107"/>
                <a:gd name="T30" fmla="*/ 29 w 107"/>
                <a:gd name="T31" fmla="*/ 65 h 107"/>
                <a:gd name="T32" fmla="*/ 74 w 107"/>
                <a:gd name="T33" fmla="*/ 88 h 107"/>
                <a:gd name="T34" fmla="*/ 74 w 107"/>
                <a:gd name="T35" fmla="*/ 90 h 107"/>
                <a:gd name="T36" fmla="*/ 90 w 107"/>
                <a:gd name="T37" fmla="*/ 107 h 107"/>
                <a:gd name="T38" fmla="*/ 107 w 107"/>
                <a:gd name="T39" fmla="*/ 90 h 107"/>
                <a:gd name="T40" fmla="*/ 90 w 107"/>
                <a:gd name="T41" fmla="*/ 74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07" h="107">
                  <a:moveTo>
                    <a:pt x="90" y="74"/>
                  </a:moveTo>
                  <a:cubicBezTo>
                    <a:pt x="86" y="74"/>
                    <a:pt x="81" y="76"/>
                    <a:pt x="78" y="79"/>
                  </a:cubicBezTo>
                  <a:cubicBezTo>
                    <a:pt x="33" y="56"/>
                    <a:pt x="33" y="56"/>
                    <a:pt x="33" y="56"/>
                  </a:cubicBezTo>
                  <a:cubicBezTo>
                    <a:pt x="34" y="55"/>
                    <a:pt x="34" y="55"/>
                    <a:pt x="34" y="54"/>
                  </a:cubicBezTo>
                  <a:cubicBezTo>
                    <a:pt x="34" y="53"/>
                    <a:pt x="34" y="52"/>
                    <a:pt x="33" y="51"/>
                  </a:cubicBezTo>
                  <a:cubicBezTo>
                    <a:pt x="78" y="28"/>
                    <a:pt x="78" y="28"/>
                    <a:pt x="78" y="28"/>
                  </a:cubicBezTo>
                  <a:cubicBezTo>
                    <a:pt x="81" y="32"/>
                    <a:pt x="86" y="34"/>
                    <a:pt x="90" y="34"/>
                  </a:cubicBezTo>
                  <a:cubicBezTo>
                    <a:pt x="100" y="34"/>
                    <a:pt x="107" y="26"/>
                    <a:pt x="107" y="17"/>
                  </a:cubicBezTo>
                  <a:cubicBezTo>
                    <a:pt x="107" y="8"/>
                    <a:pt x="100" y="0"/>
                    <a:pt x="90" y="0"/>
                  </a:cubicBezTo>
                  <a:cubicBezTo>
                    <a:pt x="81" y="0"/>
                    <a:pt x="74" y="8"/>
                    <a:pt x="74" y="17"/>
                  </a:cubicBezTo>
                  <a:cubicBezTo>
                    <a:pt x="74" y="18"/>
                    <a:pt x="74" y="19"/>
                    <a:pt x="74" y="20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26" y="39"/>
                    <a:pt x="22" y="37"/>
                    <a:pt x="17" y="37"/>
                  </a:cubicBezTo>
                  <a:cubicBezTo>
                    <a:pt x="8" y="37"/>
                    <a:pt x="0" y="44"/>
                    <a:pt x="0" y="54"/>
                  </a:cubicBezTo>
                  <a:cubicBezTo>
                    <a:pt x="0" y="63"/>
                    <a:pt x="8" y="70"/>
                    <a:pt x="17" y="70"/>
                  </a:cubicBezTo>
                  <a:cubicBezTo>
                    <a:pt x="22" y="70"/>
                    <a:pt x="26" y="68"/>
                    <a:pt x="29" y="65"/>
                  </a:cubicBezTo>
                  <a:cubicBezTo>
                    <a:pt x="74" y="88"/>
                    <a:pt x="74" y="88"/>
                    <a:pt x="74" y="88"/>
                  </a:cubicBezTo>
                  <a:cubicBezTo>
                    <a:pt x="74" y="89"/>
                    <a:pt x="74" y="89"/>
                    <a:pt x="74" y="90"/>
                  </a:cubicBezTo>
                  <a:cubicBezTo>
                    <a:pt x="74" y="100"/>
                    <a:pt x="81" y="107"/>
                    <a:pt x="90" y="107"/>
                  </a:cubicBezTo>
                  <a:cubicBezTo>
                    <a:pt x="100" y="107"/>
                    <a:pt x="107" y="100"/>
                    <a:pt x="107" y="90"/>
                  </a:cubicBezTo>
                  <a:cubicBezTo>
                    <a:pt x="107" y="81"/>
                    <a:pt x="100" y="74"/>
                    <a:pt x="90" y="7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76" name="Freeform 75">
              <a:extLst>
                <a:ext uri="{FF2B5EF4-FFF2-40B4-BE49-F238E27FC236}">
                  <a16:creationId xmlns:a16="http://schemas.microsoft.com/office/drawing/2014/main" id="{FB375ED4-A9AD-47E8-8A5A-E25769D0C5F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63" y="1342"/>
              <a:ext cx="125" cy="135"/>
            </a:xfrm>
            <a:custGeom>
              <a:avLst/>
              <a:gdLst>
                <a:gd name="T0" fmla="*/ 13 w 102"/>
                <a:gd name="T1" fmla="*/ 99 h 110"/>
                <a:gd name="T2" fmla="*/ 24 w 102"/>
                <a:gd name="T3" fmla="*/ 110 h 110"/>
                <a:gd name="T4" fmla="*/ 34 w 102"/>
                <a:gd name="T5" fmla="*/ 99 h 110"/>
                <a:gd name="T6" fmla="*/ 34 w 102"/>
                <a:gd name="T7" fmla="*/ 99 h 110"/>
                <a:gd name="T8" fmla="*/ 24 w 102"/>
                <a:gd name="T9" fmla="*/ 89 h 110"/>
                <a:gd name="T10" fmla="*/ 13 w 102"/>
                <a:gd name="T11" fmla="*/ 99 h 110"/>
                <a:gd name="T12" fmla="*/ 82 w 102"/>
                <a:gd name="T13" fmla="*/ 99 h 110"/>
                <a:gd name="T14" fmla="*/ 92 w 102"/>
                <a:gd name="T15" fmla="*/ 110 h 110"/>
                <a:gd name="T16" fmla="*/ 102 w 102"/>
                <a:gd name="T17" fmla="*/ 99 h 110"/>
                <a:gd name="T18" fmla="*/ 102 w 102"/>
                <a:gd name="T19" fmla="*/ 99 h 110"/>
                <a:gd name="T20" fmla="*/ 92 w 102"/>
                <a:gd name="T21" fmla="*/ 89 h 110"/>
                <a:gd name="T22" fmla="*/ 82 w 102"/>
                <a:gd name="T23" fmla="*/ 99 h 110"/>
                <a:gd name="T24" fmla="*/ 102 w 102"/>
                <a:gd name="T25" fmla="*/ 55 h 110"/>
                <a:gd name="T26" fmla="*/ 102 w 102"/>
                <a:gd name="T27" fmla="*/ 14 h 110"/>
                <a:gd name="T28" fmla="*/ 13 w 102"/>
                <a:gd name="T29" fmla="*/ 14 h 110"/>
                <a:gd name="T30" fmla="*/ 0 w 102"/>
                <a:gd name="T31" fmla="*/ 0 h 110"/>
                <a:gd name="T32" fmla="*/ 0 w 102"/>
                <a:gd name="T33" fmla="*/ 7 h 110"/>
                <a:gd name="T34" fmla="*/ 7 w 102"/>
                <a:gd name="T35" fmla="*/ 14 h 110"/>
                <a:gd name="T36" fmla="*/ 12 w 102"/>
                <a:gd name="T37" fmla="*/ 58 h 110"/>
                <a:gd name="T38" fmla="*/ 7 w 102"/>
                <a:gd name="T39" fmla="*/ 69 h 110"/>
                <a:gd name="T40" fmla="*/ 20 w 102"/>
                <a:gd name="T41" fmla="*/ 82 h 110"/>
                <a:gd name="T42" fmla="*/ 102 w 102"/>
                <a:gd name="T43" fmla="*/ 82 h 110"/>
                <a:gd name="T44" fmla="*/ 102 w 102"/>
                <a:gd name="T45" fmla="*/ 75 h 110"/>
                <a:gd name="T46" fmla="*/ 20 w 102"/>
                <a:gd name="T47" fmla="*/ 75 h 110"/>
                <a:gd name="T48" fmla="*/ 13 w 102"/>
                <a:gd name="T49" fmla="*/ 69 h 110"/>
                <a:gd name="T50" fmla="*/ 13 w 102"/>
                <a:gd name="T51" fmla="*/ 69 h 110"/>
                <a:gd name="T52" fmla="*/ 102 w 102"/>
                <a:gd name="T53" fmla="*/ 5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02" h="110">
                  <a:moveTo>
                    <a:pt x="13" y="99"/>
                  </a:moveTo>
                  <a:cubicBezTo>
                    <a:pt x="13" y="105"/>
                    <a:pt x="18" y="110"/>
                    <a:pt x="24" y="110"/>
                  </a:cubicBezTo>
                  <a:cubicBezTo>
                    <a:pt x="29" y="110"/>
                    <a:pt x="34" y="105"/>
                    <a:pt x="34" y="99"/>
                  </a:cubicBezTo>
                  <a:cubicBezTo>
                    <a:pt x="34" y="99"/>
                    <a:pt x="34" y="99"/>
                    <a:pt x="34" y="99"/>
                  </a:cubicBezTo>
                  <a:cubicBezTo>
                    <a:pt x="34" y="94"/>
                    <a:pt x="29" y="89"/>
                    <a:pt x="24" y="89"/>
                  </a:cubicBezTo>
                  <a:cubicBezTo>
                    <a:pt x="18" y="89"/>
                    <a:pt x="13" y="94"/>
                    <a:pt x="13" y="99"/>
                  </a:cubicBezTo>
                  <a:close/>
                  <a:moveTo>
                    <a:pt x="82" y="99"/>
                  </a:moveTo>
                  <a:cubicBezTo>
                    <a:pt x="82" y="105"/>
                    <a:pt x="86" y="110"/>
                    <a:pt x="92" y="110"/>
                  </a:cubicBezTo>
                  <a:cubicBezTo>
                    <a:pt x="98" y="110"/>
                    <a:pt x="102" y="105"/>
                    <a:pt x="102" y="99"/>
                  </a:cubicBezTo>
                  <a:cubicBezTo>
                    <a:pt x="102" y="99"/>
                    <a:pt x="102" y="99"/>
                    <a:pt x="102" y="99"/>
                  </a:cubicBezTo>
                  <a:cubicBezTo>
                    <a:pt x="102" y="94"/>
                    <a:pt x="98" y="89"/>
                    <a:pt x="92" y="89"/>
                  </a:cubicBezTo>
                  <a:cubicBezTo>
                    <a:pt x="86" y="89"/>
                    <a:pt x="82" y="94"/>
                    <a:pt x="82" y="99"/>
                  </a:cubicBezTo>
                  <a:close/>
                  <a:moveTo>
                    <a:pt x="102" y="55"/>
                  </a:moveTo>
                  <a:cubicBezTo>
                    <a:pt x="102" y="14"/>
                    <a:pt x="102" y="14"/>
                    <a:pt x="102" y="14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3" y="6"/>
                    <a:pt x="7" y="0"/>
                    <a:pt x="0" y="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3" y="7"/>
                    <a:pt x="7" y="10"/>
                    <a:pt x="7" y="14"/>
                  </a:cubicBezTo>
                  <a:cubicBezTo>
                    <a:pt x="12" y="58"/>
                    <a:pt x="12" y="58"/>
                    <a:pt x="12" y="58"/>
                  </a:cubicBezTo>
                  <a:cubicBezTo>
                    <a:pt x="9" y="60"/>
                    <a:pt x="7" y="64"/>
                    <a:pt x="7" y="69"/>
                  </a:cubicBezTo>
                  <a:cubicBezTo>
                    <a:pt x="7" y="76"/>
                    <a:pt x="13" y="82"/>
                    <a:pt x="20" y="82"/>
                  </a:cubicBezTo>
                  <a:cubicBezTo>
                    <a:pt x="102" y="82"/>
                    <a:pt x="102" y="82"/>
                    <a:pt x="102" y="82"/>
                  </a:cubicBezTo>
                  <a:cubicBezTo>
                    <a:pt x="102" y="75"/>
                    <a:pt x="102" y="75"/>
                    <a:pt x="102" y="75"/>
                  </a:cubicBezTo>
                  <a:cubicBezTo>
                    <a:pt x="20" y="75"/>
                    <a:pt x="20" y="75"/>
                    <a:pt x="20" y="75"/>
                  </a:cubicBezTo>
                  <a:cubicBezTo>
                    <a:pt x="16" y="75"/>
                    <a:pt x="13" y="72"/>
                    <a:pt x="13" y="69"/>
                  </a:cubicBezTo>
                  <a:cubicBezTo>
                    <a:pt x="13" y="69"/>
                    <a:pt x="13" y="69"/>
                    <a:pt x="13" y="69"/>
                  </a:cubicBezTo>
                  <a:lnTo>
                    <a:pt x="102" y="5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77" name="Freeform 76">
              <a:extLst>
                <a:ext uri="{FF2B5EF4-FFF2-40B4-BE49-F238E27FC236}">
                  <a16:creationId xmlns:a16="http://schemas.microsoft.com/office/drawing/2014/main" id="{9D116266-AAD5-4873-8A1D-F612045BA1F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97" y="1236"/>
              <a:ext cx="106" cy="103"/>
            </a:xfrm>
            <a:custGeom>
              <a:avLst/>
              <a:gdLst>
                <a:gd name="T0" fmla="*/ 82 w 86"/>
                <a:gd name="T1" fmla="*/ 47 h 84"/>
                <a:gd name="T2" fmla="*/ 82 w 86"/>
                <a:gd name="T3" fmla="*/ 42 h 84"/>
                <a:gd name="T4" fmla="*/ 43 w 86"/>
                <a:gd name="T5" fmla="*/ 3 h 84"/>
                <a:gd name="T6" fmla="*/ 36 w 86"/>
                <a:gd name="T7" fmla="*/ 3 h 84"/>
                <a:gd name="T8" fmla="*/ 24 w 86"/>
                <a:gd name="T9" fmla="*/ 0 h 84"/>
                <a:gd name="T10" fmla="*/ 0 w 86"/>
                <a:gd name="T11" fmla="*/ 23 h 84"/>
                <a:gd name="T12" fmla="*/ 4 w 86"/>
                <a:gd name="T13" fmla="*/ 36 h 84"/>
                <a:gd name="T14" fmla="*/ 4 w 86"/>
                <a:gd name="T15" fmla="*/ 42 h 84"/>
                <a:gd name="T16" fmla="*/ 43 w 86"/>
                <a:gd name="T17" fmla="*/ 81 h 84"/>
                <a:gd name="T18" fmla="*/ 50 w 86"/>
                <a:gd name="T19" fmla="*/ 80 h 84"/>
                <a:gd name="T20" fmla="*/ 62 w 86"/>
                <a:gd name="T21" fmla="*/ 84 h 84"/>
                <a:gd name="T22" fmla="*/ 86 w 86"/>
                <a:gd name="T23" fmla="*/ 60 h 84"/>
                <a:gd name="T24" fmla="*/ 82 w 86"/>
                <a:gd name="T25" fmla="*/ 47 h 84"/>
                <a:gd name="T26" fmla="*/ 46 w 86"/>
                <a:gd name="T27" fmla="*/ 71 h 84"/>
                <a:gd name="T28" fmla="*/ 23 w 86"/>
                <a:gd name="T29" fmla="*/ 64 h 84"/>
                <a:gd name="T30" fmla="*/ 24 w 86"/>
                <a:gd name="T31" fmla="*/ 51 h 84"/>
                <a:gd name="T32" fmla="*/ 34 w 86"/>
                <a:gd name="T33" fmla="*/ 58 h 84"/>
                <a:gd name="T34" fmla="*/ 52 w 86"/>
                <a:gd name="T35" fmla="*/ 58 h 84"/>
                <a:gd name="T36" fmla="*/ 41 w 86"/>
                <a:gd name="T37" fmla="*/ 47 h 84"/>
                <a:gd name="T38" fmla="*/ 20 w 86"/>
                <a:gd name="T39" fmla="*/ 30 h 84"/>
                <a:gd name="T40" fmla="*/ 37 w 86"/>
                <a:gd name="T41" fmla="*/ 13 h 84"/>
                <a:gd name="T42" fmla="*/ 61 w 86"/>
                <a:gd name="T43" fmla="*/ 19 h 84"/>
                <a:gd name="T44" fmla="*/ 59 w 86"/>
                <a:gd name="T45" fmla="*/ 31 h 84"/>
                <a:gd name="T46" fmla="*/ 42 w 86"/>
                <a:gd name="T47" fmla="*/ 22 h 84"/>
                <a:gd name="T48" fmla="*/ 38 w 86"/>
                <a:gd name="T49" fmla="*/ 34 h 84"/>
                <a:gd name="T50" fmla="*/ 66 w 86"/>
                <a:gd name="T51" fmla="*/ 49 h 84"/>
                <a:gd name="T52" fmla="*/ 46 w 86"/>
                <a:gd name="T53" fmla="*/ 71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86" h="84">
                  <a:moveTo>
                    <a:pt x="82" y="47"/>
                  </a:moveTo>
                  <a:cubicBezTo>
                    <a:pt x="82" y="45"/>
                    <a:pt x="82" y="44"/>
                    <a:pt x="82" y="42"/>
                  </a:cubicBezTo>
                  <a:cubicBezTo>
                    <a:pt x="82" y="20"/>
                    <a:pt x="64" y="3"/>
                    <a:pt x="43" y="3"/>
                  </a:cubicBezTo>
                  <a:cubicBezTo>
                    <a:pt x="41" y="3"/>
                    <a:pt x="39" y="3"/>
                    <a:pt x="36" y="3"/>
                  </a:cubicBezTo>
                  <a:cubicBezTo>
                    <a:pt x="33" y="1"/>
                    <a:pt x="28" y="0"/>
                    <a:pt x="24" y="0"/>
                  </a:cubicBezTo>
                  <a:cubicBezTo>
                    <a:pt x="11" y="0"/>
                    <a:pt x="0" y="10"/>
                    <a:pt x="0" y="23"/>
                  </a:cubicBezTo>
                  <a:cubicBezTo>
                    <a:pt x="0" y="28"/>
                    <a:pt x="2" y="32"/>
                    <a:pt x="4" y="36"/>
                  </a:cubicBezTo>
                  <a:cubicBezTo>
                    <a:pt x="4" y="38"/>
                    <a:pt x="4" y="40"/>
                    <a:pt x="4" y="42"/>
                  </a:cubicBezTo>
                  <a:cubicBezTo>
                    <a:pt x="4" y="63"/>
                    <a:pt x="21" y="81"/>
                    <a:pt x="43" y="81"/>
                  </a:cubicBezTo>
                  <a:cubicBezTo>
                    <a:pt x="45" y="81"/>
                    <a:pt x="48" y="81"/>
                    <a:pt x="50" y="80"/>
                  </a:cubicBezTo>
                  <a:cubicBezTo>
                    <a:pt x="54" y="83"/>
                    <a:pt x="58" y="84"/>
                    <a:pt x="62" y="84"/>
                  </a:cubicBezTo>
                  <a:cubicBezTo>
                    <a:pt x="75" y="84"/>
                    <a:pt x="86" y="73"/>
                    <a:pt x="86" y="60"/>
                  </a:cubicBezTo>
                  <a:cubicBezTo>
                    <a:pt x="86" y="56"/>
                    <a:pt x="84" y="51"/>
                    <a:pt x="82" y="47"/>
                  </a:cubicBezTo>
                  <a:close/>
                  <a:moveTo>
                    <a:pt x="46" y="71"/>
                  </a:moveTo>
                  <a:cubicBezTo>
                    <a:pt x="34" y="71"/>
                    <a:pt x="28" y="69"/>
                    <a:pt x="23" y="64"/>
                  </a:cubicBezTo>
                  <a:cubicBezTo>
                    <a:pt x="17" y="58"/>
                    <a:pt x="19" y="52"/>
                    <a:pt x="24" y="51"/>
                  </a:cubicBezTo>
                  <a:cubicBezTo>
                    <a:pt x="29" y="51"/>
                    <a:pt x="32" y="57"/>
                    <a:pt x="34" y="58"/>
                  </a:cubicBezTo>
                  <a:cubicBezTo>
                    <a:pt x="37" y="60"/>
                    <a:pt x="47" y="64"/>
                    <a:pt x="52" y="58"/>
                  </a:cubicBezTo>
                  <a:cubicBezTo>
                    <a:pt x="58" y="51"/>
                    <a:pt x="48" y="48"/>
                    <a:pt x="41" y="47"/>
                  </a:cubicBezTo>
                  <a:cubicBezTo>
                    <a:pt x="32" y="45"/>
                    <a:pt x="19" y="40"/>
                    <a:pt x="20" y="30"/>
                  </a:cubicBezTo>
                  <a:cubicBezTo>
                    <a:pt x="21" y="19"/>
                    <a:pt x="29" y="14"/>
                    <a:pt x="37" y="13"/>
                  </a:cubicBezTo>
                  <a:cubicBezTo>
                    <a:pt x="48" y="12"/>
                    <a:pt x="55" y="14"/>
                    <a:pt x="61" y="19"/>
                  </a:cubicBezTo>
                  <a:cubicBezTo>
                    <a:pt x="67" y="25"/>
                    <a:pt x="63" y="31"/>
                    <a:pt x="59" y="31"/>
                  </a:cubicBezTo>
                  <a:cubicBezTo>
                    <a:pt x="55" y="32"/>
                    <a:pt x="51" y="22"/>
                    <a:pt x="42" y="22"/>
                  </a:cubicBezTo>
                  <a:cubicBezTo>
                    <a:pt x="33" y="22"/>
                    <a:pt x="27" y="32"/>
                    <a:pt x="38" y="34"/>
                  </a:cubicBezTo>
                  <a:cubicBezTo>
                    <a:pt x="49" y="37"/>
                    <a:pt x="61" y="38"/>
                    <a:pt x="66" y="49"/>
                  </a:cubicBezTo>
                  <a:cubicBezTo>
                    <a:pt x="70" y="59"/>
                    <a:pt x="59" y="70"/>
                    <a:pt x="46" y="7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78" name="Freeform 77">
              <a:extLst>
                <a:ext uri="{FF2B5EF4-FFF2-40B4-BE49-F238E27FC236}">
                  <a16:creationId xmlns:a16="http://schemas.microsoft.com/office/drawing/2014/main" id="{1FEB3D6B-503D-4716-9B21-445B1E9173E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942" y="1146"/>
              <a:ext cx="59" cy="78"/>
            </a:xfrm>
            <a:custGeom>
              <a:avLst/>
              <a:gdLst>
                <a:gd name="T0" fmla="*/ 42 w 48"/>
                <a:gd name="T1" fmla="*/ 8 h 63"/>
                <a:gd name="T2" fmla="*/ 6 w 48"/>
                <a:gd name="T3" fmla="*/ 8 h 63"/>
                <a:gd name="T4" fmla="*/ 0 w 48"/>
                <a:gd name="T5" fmla="*/ 14 h 63"/>
                <a:gd name="T6" fmla="*/ 0 w 48"/>
                <a:gd name="T7" fmla="*/ 16 h 63"/>
                <a:gd name="T8" fmla="*/ 48 w 48"/>
                <a:gd name="T9" fmla="*/ 16 h 63"/>
                <a:gd name="T10" fmla="*/ 48 w 48"/>
                <a:gd name="T11" fmla="*/ 14 h 63"/>
                <a:gd name="T12" fmla="*/ 42 w 48"/>
                <a:gd name="T13" fmla="*/ 8 h 63"/>
                <a:gd name="T14" fmla="*/ 31 w 48"/>
                <a:gd name="T15" fmla="*/ 4 h 63"/>
                <a:gd name="T16" fmla="*/ 32 w 48"/>
                <a:gd name="T17" fmla="*/ 10 h 63"/>
                <a:gd name="T18" fmla="*/ 16 w 48"/>
                <a:gd name="T19" fmla="*/ 10 h 63"/>
                <a:gd name="T20" fmla="*/ 17 w 48"/>
                <a:gd name="T21" fmla="*/ 4 h 63"/>
                <a:gd name="T22" fmla="*/ 31 w 48"/>
                <a:gd name="T23" fmla="*/ 4 h 63"/>
                <a:gd name="T24" fmla="*/ 32 w 48"/>
                <a:gd name="T25" fmla="*/ 0 h 63"/>
                <a:gd name="T26" fmla="*/ 16 w 48"/>
                <a:gd name="T27" fmla="*/ 0 h 63"/>
                <a:gd name="T28" fmla="*/ 13 w 48"/>
                <a:gd name="T29" fmla="*/ 3 h 63"/>
                <a:gd name="T30" fmla="*/ 12 w 48"/>
                <a:gd name="T31" fmla="*/ 11 h 63"/>
                <a:gd name="T32" fmla="*/ 14 w 48"/>
                <a:gd name="T33" fmla="*/ 14 h 63"/>
                <a:gd name="T34" fmla="*/ 34 w 48"/>
                <a:gd name="T35" fmla="*/ 14 h 63"/>
                <a:gd name="T36" fmla="*/ 36 w 48"/>
                <a:gd name="T37" fmla="*/ 11 h 63"/>
                <a:gd name="T38" fmla="*/ 35 w 48"/>
                <a:gd name="T39" fmla="*/ 3 h 63"/>
                <a:gd name="T40" fmla="*/ 32 w 48"/>
                <a:gd name="T41" fmla="*/ 0 h 63"/>
                <a:gd name="T42" fmla="*/ 43 w 48"/>
                <a:gd name="T43" fmla="*/ 20 h 63"/>
                <a:gd name="T44" fmla="*/ 5 w 48"/>
                <a:gd name="T45" fmla="*/ 20 h 63"/>
                <a:gd name="T46" fmla="*/ 2 w 48"/>
                <a:gd name="T47" fmla="*/ 24 h 63"/>
                <a:gd name="T48" fmla="*/ 5 w 48"/>
                <a:gd name="T49" fmla="*/ 59 h 63"/>
                <a:gd name="T50" fmla="*/ 9 w 48"/>
                <a:gd name="T51" fmla="*/ 63 h 63"/>
                <a:gd name="T52" fmla="*/ 39 w 48"/>
                <a:gd name="T53" fmla="*/ 63 h 63"/>
                <a:gd name="T54" fmla="*/ 43 w 48"/>
                <a:gd name="T55" fmla="*/ 59 h 63"/>
                <a:gd name="T56" fmla="*/ 46 w 48"/>
                <a:gd name="T57" fmla="*/ 24 h 63"/>
                <a:gd name="T58" fmla="*/ 43 w 48"/>
                <a:gd name="T59" fmla="*/ 20 h 63"/>
                <a:gd name="T60" fmla="*/ 16 w 48"/>
                <a:gd name="T61" fmla="*/ 55 h 63"/>
                <a:gd name="T62" fmla="*/ 10 w 48"/>
                <a:gd name="T63" fmla="*/ 55 h 63"/>
                <a:gd name="T64" fmla="*/ 8 w 48"/>
                <a:gd name="T65" fmla="*/ 28 h 63"/>
                <a:gd name="T66" fmla="*/ 16 w 48"/>
                <a:gd name="T67" fmla="*/ 28 h 63"/>
                <a:gd name="T68" fmla="*/ 16 w 48"/>
                <a:gd name="T69" fmla="*/ 55 h 63"/>
                <a:gd name="T70" fmla="*/ 28 w 48"/>
                <a:gd name="T71" fmla="*/ 55 h 63"/>
                <a:gd name="T72" fmla="*/ 20 w 48"/>
                <a:gd name="T73" fmla="*/ 55 h 63"/>
                <a:gd name="T74" fmla="*/ 20 w 48"/>
                <a:gd name="T75" fmla="*/ 28 h 63"/>
                <a:gd name="T76" fmla="*/ 28 w 48"/>
                <a:gd name="T77" fmla="*/ 28 h 63"/>
                <a:gd name="T78" fmla="*/ 28 w 48"/>
                <a:gd name="T79" fmla="*/ 55 h 63"/>
                <a:gd name="T80" fmla="*/ 38 w 48"/>
                <a:gd name="T81" fmla="*/ 55 h 63"/>
                <a:gd name="T82" fmla="*/ 32 w 48"/>
                <a:gd name="T83" fmla="*/ 55 h 63"/>
                <a:gd name="T84" fmla="*/ 32 w 48"/>
                <a:gd name="T85" fmla="*/ 28 h 63"/>
                <a:gd name="T86" fmla="*/ 40 w 48"/>
                <a:gd name="T87" fmla="*/ 28 h 63"/>
                <a:gd name="T88" fmla="*/ 38 w 48"/>
                <a:gd name="T89" fmla="*/ 55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8" h="63">
                  <a:moveTo>
                    <a:pt x="42" y="8"/>
                  </a:moveTo>
                  <a:cubicBezTo>
                    <a:pt x="6" y="8"/>
                    <a:pt x="6" y="8"/>
                    <a:pt x="6" y="8"/>
                  </a:cubicBezTo>
                  <a:cubicBezTo>
                    <a:pt x="3" y="8"/>
                    <a:pt x="0" y="10"/>
                    <a:pt x="0" y="14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48" y="16"/>
                    <a:pt x="48" y="16"/>
                    <a:pt x="48" y="16"/>
                  </a:cubicBezTo>
                  <a:cubicBezTo>
                    <a:pt x="48" y="14"/>
                    <a:pt x="48" y="14"/>
                    <a:pt x="48" y="14"/>
                  </a:cubicBezTo>
                  <a:cubicBezTo>
                    <a:pt x="48" y="10"/>
                    <a:pt x="45" y="8"/>
                    <a:pt x="42" y="8"/>
                  </a:cubicBezTo>
                  <a:close/>
                  <a:moveTo>
                    <a:pt x="31" y="4"/>
                  </a:moveTo>
                  <a:cubicBezTo>
                    <a:pt x="32" y="10"/>
                    <a:pt x="32" y="10"/>
                    <a:pt x="32" y="10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31" y="4"/>
                    <a:pt x="31" y="4"/>
                    <a:pt x="31" y="4"/>
                  </a:cubicBezTo>
                  <a:moveTo>
                    <a:pt x="32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15" y="0"/>
                    <a:pt x="13" y="1"/>
                    <a:pt x="13" y="3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1" y="13"/>
                    <a:pt x="13" y="14"/>
                    <a:pt x="14" y="14"/>
                  </a:cubicBezTo>
                  <a:cubicBezTo>
                    <a:pt x="34" y="14"/>
                    <a:pt x="34" y="14"/>
                    <a:pt x="34" y="14"/>
                  </a:cubicBezTo>
                  <a:cubicBezTo>
                    <a:pt x="36" y="14"/>
                    <a:pt x="37" y="13"/>
                    <a:pt x="36" y="11"/>
                  </a:cubicBezTo>
                  <a:cubicBezTo>
                    <a:pt x="35" y="3"/>
                    <a:pt x="35" y="3"/>
                    <a:pt x="35" y="3"/>
                  </a:cubicBezTo>
                  <a:cubicBezTo>
                    <a:pt x="35" y="1"/>
                    <a:pt x="34" y="0"/>
                    <a:pt x="32" y="0"/>
                  </a:cubicBezTo>
                  <a:close/>
                  <a:moveTo>
                    <a:pt x="43" y="20"/>
                  </a:moveTo>
                  <a:cubicBezTo>
                    <a:pt x="5" y="20"/>
                    <a:pt x="5" y="20"/>
                    <a:pt x="5" y="20"/>
                  </a:cubicBezTo>
                  <a:cubicBezTo>
                    <a:pt x="3" y="20"/>
                    <a:pt x="2" y="21"/>
                    <a:pt x="2" y="24"/>
                  </a:cubicBezTo>
                  <a:cubicBezTo>
                    <a:pt x="5" y="59"/>
                    <a:pt x="5" y="59"/>
                    <a:pt x="5" y="59"/>
                  </a:cubicBezTo>
                  <a:cubicBezTo>
                    <a:pt x="5" y="61"/>
                    <a:pt x="7" y="63"/>
                    <a:pt x="9" y="63"/>
                  </a:cubicBezTo>
                  <a:cubicBezTo>
                    <a:pt x="39" y="63"/>
                    <a:pt x="39" y="63"/>
                    <a:pt x="39" y="63"/>
                  </a:cubicBezTo>
                  <a:cubicBezTo>
                    <a:pt x="41" y="63"/>
                    <a:pt x="43" y="61"/>
                    <a:pt x="43" y="59"/>
                  </a:cubicBezTo>
                  <a:cubicBezTo>
                    <a:pt x="46" y="24"/>
                    <a:pt x="46" y="24"/>
                    <a:pt x="46" y="24"/>
                  </a:cubicBezTo>
                  <a:cubicBezTo>
                    <a:pt x="47" y="21"/>
                    <a:pt x="45" y="20"/>
                    <a:pt x="43" y="20"/>
                  </a:cubicBezTo>
                  <a:close/>
                  <a:moveTo>
                    <a:pt x="16" y="55"/>
                  </a:moveTo>
                  <a:cubicBezTo>
                    <a:pt x="10" y="55"/>
                    <a:pt x="10" y="55"/>
                    <a:pt x="10" y="55"/>
                  </a:cubicBezTo>
                  <a:cubicBezTo>
                    <a:pt x="8" y="28"/>
                    <a:pt x="8" y="28"/>
                    <a:pt x="8" y="28"/>
                  </a:cubicBezTo>
                  <a:cubicBezTo>
                    <a:pt x="16" y="28"/>
                    <a:pt x="16" y="28"/>
                    <a:pt x="16" y="28"/>
                  </a:cubicBezTo>
                  <a:lnTo>
                    <a:pt x="16" y="55"/>
                  </a:lnTo>
                  <a:close/>
                  <a:moveTo>
                    <a:pt x="28" y="55"/>
                  </a:moveTo>
                  <a:cubicBezTo>
                    <a:pt x="20" y="55"/>
                    <a:pt x="20" y="55"/>
                    <a:pt x="20" y="55"/>
                  </a:cubicBezTo>
                  <a:cubicBezTo>
                    <a:pt x="20" y="28"/>
                    <a:pt x="20" y="28"/>
                    <a:pt x="20" y="28"/>
                  </a:cubicBezTo>
                  <a:cubicBezTo>
                    <a:pt x="28" y="28"/>
                    <a:pt x="28" y="28"/>
                    <a:pt x="28" y="28"/>
                  </a:cubicBezTo>
                  <a:lnTo>
                    <a:pt x="28" y="55"/>
                  </a:lnTo>
                  <a:close/>
                  <a:moveTo>
                    <a:pt x="38" y="55"/>
                  </a:moveTo>
                  <a:cubicBezTo>
                    <a:pt x="32" y="55"/>
                    <a:pt x="32" y="55"/>
                    <a:pt x="32" y="55"/>
                  </a:cubicBezTo>
                  <a:cubicBezTo>
                    <a:pt x="32" y="28"/>
                    <a:pt x="32" y="28"/>
                    <a:pt x="32" y="28"/>
                  </a:cubicBezTo>
                  <a:cubicBezTo>
                    <a:pt x="40" y="28"/>
                    <a:pt x="40" y="28"/>
                    <a:pt x="40" y="28"/>
                  </a:cubicBezTo>
                  <a:lnTo>
                    <a:pt x="38" y="5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79" name="Freeform 78">
              <a:extLst>
                <a:ext uri="{FF2B5EF4-FFF2-40B4-BE49-F238E27FC236}">
                  <a16:creationId xmlns:a16="http://schemas.microsoft.com/office/drawing/2014/main" id="{824FCBC4-50EF-492B-B5E7-60211F63188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70" y="1774"/>
              <a:ext cx="160" cy="160"/>
            </a:xfrm>
            <a:custGeom>
              <a:avLst/>
              <a:gdLst>
                <a:gd name="T0" fmla="*/ 65 w 130"/>
                <a:gd name="T1" fmla="*/ 0 h 130"/>
                <a:gd name="T2" fmla="*/ 0 w 130"/>
                <a:gd name="T3" fmla="*/ 65 h 130"/>
                <a:gd name="T4" fmla="*/ 65 w 130"/>
                <a:gd name="T5" fmla="*/ 130 h 130"/>
                <a:gd name="T6" fmla="*/ 130 w 130"/>
                <a:gd name="T7" fmla="*/ 65 h 130"/>
                <a:gd name="T8" fmla="*/ 65 w 130"/>
                <a:gd name="T9" fmla="*/ 0 h 130"/>
                <a:gd name="T10" fmla="*/ 65 w 130"/>
                <a:gd name="T11" fmla="*/ 114 h 130"/>
                <a:gd name="T12" fmla="*/ 16 w 130"/>
                <a:gd name="T13" fmla="*/ 65 h 130"/>
                <a:gd name="T14" fmla="*/ 65 w 130"/>
                <a:gd name="T15" fmla="*/ 16 h 130"/>
                <a:gd name="T16" fmla="*/ 114 w 130"/>
                <a:gd name="T17" fmla="*/ 65 h 130"/>
                <a:gd name="T18" fmla="*/ 65 w 130"/>
                <a:gd name="T19" fmla="*/ 114 h 130"/>
                <a:gd name="T20" fmla="*/ 40 w 130"/>
                <a:gd name="T21" fmla="*/ 65 h 130"/>
                <a:gd name="T22" fmla="*/ 65 w 130"/>
                <a:gd name="T23" fmla="*/ 90 h 130"/>
                <a:gd name="T24" fmla="*/ 89 w 130"/>
                <a:gd name="T25" fmla="*/ 65 h 130"/>
                <a:gd name="T26" fmla="*/ 65 w 130"/>
                <a:gd name="T27" fmla="*/ 41 h 130"/>
                <a:gd name="T28" fmla="*/ 40 w 130"/>
                <a:gd name="T29" fmla="*/ 65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0" h="130">
                  <a:moveTo>
                    <a:pt x="65" y="0"/>
                  </a:moveTo>
                  <a:cubicBezTo>
                    <a:pt x="29" y="0"/>
                    <a:pt x="0" y="29"/>
                    <a:pt x="0" y="65"/>
                  </a:cubicBezTo>
                  <a:cubicBezTo>
                    <a:pt x="0" y="101"/>
                    <a:pt x="29" y="130"/>
                    <a:pt x="65" y="130"/>
                  </a:cubicBezTo>
                  <a:cubicBezTo>
                    <a:pt x="101" y="130"/>
                    <a:pt x="130" y="101"/>
                    <a:pt x="130" y="65"/>
                  </a:cubicBezTo>
                  <a:cubicBezTo>
                    <a:pt x="130" y="29"/>
                    <a:pt x="101" y="0"/>
                    <a:pt x="65" y="0"/>
                  </a:cubicBezTo>
                  <a:close/>
                  <a:moveTo>
                    <a:pt x="65" y="114"/>
                  </a:moveTo>
                  <a:cubicBezTo>
                    <a:pt x="38" y="114"/>
                    <a:pt x="16" y="92"/>
                    <a:pt x="16" y="65"/>
                  </a:cubicBezTo>
                  <a:cubicBezTo>
                    <a:pt x="16" y="38"/>
                    <a:pt x="38" y="16"/>
                    <a:pt x="65" y="16"/>
                  </a:cubicBezTo>
                  <a:cubicBezTo>
                    <a:pt x="92" y="16"/>
                    <a:pt x="114" y="38"/>
                    <a:pt x="114" y="65"/>
                  </a:cubicBezTo>
                  <a:cubicBezTo>
                    <a:pt x="114" y="92"/>
                    <a:pt x="92" y="114"/>
                    <a:pt x="65" y="114"/>
                  </a:cubicBezTo>
                  <a:close/>
                  <a:moveTo>
                    <a:pt x="40" y="65"/>
                  </a:moveTo>
                  <a:cubicBezTo>
                    <a:pt x="40" y="79"/>
                    <a:pt x="51" y="90"/>
                    <a:pt x="65" y="90"/>
                  </a:cubicBezTo>
                  <a:cubicBezTo>
                    <a:pt x="78" y="90"/>
                    <a:pt x="89" y="79"/>
                    <a:pt x="89" y="65"/>
                  </a:cubicBezTo>
                  <a:cubicBezTo>
                    <a:pt x="89" y="52"/>
                    <a:pt x="78" y="41"/>
                    <a:pt x="65" y="41"/>
                  </a:cubicBezTo>
                  <a:cubicBezTo>
                    <a:pt x="51" y="41"/>
                    <a:pt x="40" y="52"/>
                    <a:pt x="40" y="6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80" name="Freeform 79">
              <a:extLst>
                <a:ext uri="{FF2B5EF4-FFF2-40B4-BE49-F238E27FC236}">
                  <a16:creationId xmlns:a16="http://schemas.microsoft.com/office/drawing/2014/main" id="{330BFC13-09E8-4BC6-9A40-79856FA1F48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54" y="1102"/>
              <a:ext cx="265" cy="116"/>
            </a:xfrm>
            <a:custGeom>
              <a:avLst/>
              <a:gdLst>
                <a:gd name="T0" fmla="*/ 188 w 216"/>
                <a:gd name="T1" fmla="*/ 41 h 94"/>
                <a:gd name="T2" fmla="*/ 178 w 216"/>
                <a:gd name="T3" fmla="*/ 43 h 94"/>
                <a:gd name="T4" fmla="*/ 129 w 216"/>
                <a:gd name="T5" fmla="*/ 0 h 94"/>
                <a:gd name="T6" fmla="*/ 111 w 216"/>
                <a:gd name="T7" fmla="*/ 3 h 94"/>
                <a:gd name="T8" fmla="*/ 108 w 216"/>
                <a:gd name="T9" fmla="*/ 6 h 94"/>
                <a:gd name="T10" fmla="*/ 108 w 216"/>
                <a:gd name="T11" fmla="*/ 91 h 94"/>
                <a:gd name="T12" fmla="*/ 111 w 216"/>
                <a:gd name="T13" fmla="*/ 94 h 94"/>
                <a:gd name="T14" fmla="*/ 188 w 216"/>
                <a:gd name="T15" fmla="*/ 94 h 94"/>
                <a:gd name="T16" fmla="*/ 216 w 216"/>
                <a:gd name="T17" fmla="*/ 68 h 94"/>
                <a:gd name="T18" fmla="*/ 188 w 216"/>
                <a:gd name="T19" fmla="*/ 41 h 94"/>
                <a:gd name="T20" fmla="*/ 85 w 216"/>
                <a:gd name="T21" fmla="*/ 94 h 94"/>
                <a:gd name="T22" fmla="*/ 91 w 216"/>
                <a:gd name="T23" fmla="*/ 94 h 94"/>
                <a:gd name="T24" fmla="*/ 95 w 216"/>
                <a:gd name="T25" fmla="*/ 47 h 94"/>
                <a:gd name="T26" fmla="*/ 91 w 216"/>
                <a:gd name="T27" fmla="*/ 0 h 94"/>
                <a:gd name="T28" fmla="*/ 85 w 216"/>
                <a:gd name="T29" fmla="*/ 0 h 94"/>
                <a:gd name="T30" fmla="*/ 81 w 216"/>
                <a:gd name="T31" fmla="*/ 47 h 94"/>
                <a:gd name="T32" fmla="*/ 85 w 216"/>
                <a:gd name="T33" fmla="*/ 94 h 94"/>
                <a:gd name="T34" fmla="*/ 64 w 216"/>
                <a:gd name="T35" fmla="*/ 94 h 94"/>
                <a:gd name="T36" fmla="*/ 58 w 216"/>
                <a:gd name="T37" fmla="*/ 94 h 94"/>
                <a:gd name="T38" fmla="*/ 54 w 216"/>
                <a:gd name="T39" fmla="*/ 60 h 94"/>
                <a:gd name="T40" fmla="*/ 58 w 216"/>
                <a:gd name="T41" fmla="*/ 27 h 94"/>
                <a:gd name="T42" fmla="*/ 64 w 216"/>
                <a:gd name="T43" fmla="*/ 27 h 94"/>
                <a:gd name="T44" fmla="*/ 68 w 216"/>
                <a:gd name="T45" fmla="*/ 61 h 94"/>
                <a:gd name="T46" fmla="*/ 64 w 216"/>
                <a:gd name="T47" fmla="*/ 94 h 94"/>
                <a:gd name="T48" fmla="*/ 31 w 216"/>
                <a:gd name="T49" fmla="*/ 94 h 94"/>
                <a:gd name="T50" fmla="*/ 37 w 216"/>
                <a:gd name="T51" fmla="*/ 94 h 94"/>
                <a:gd name="T52" fmla="*/ 41 w 216"/>
                <a:gd name="T53" fmla="*/ 67 h 94"/>
                <a:gd name="T54" fmla="*/ 37 w 216"/>
                <a:gd name="T55" fmla="*/ 40 h 94"/>
                <a:gd name="T56" fmla="*/ 31 w 216"/>
                <a:gd name="T57" fmla="*/ 40 h 94"/>
                <a:gd name="T58" fmla="*/ 27 w 216"/>
                <a:gd name="T59" fmla="*/ 67 h 94"/>
                <a:gd name="T60" fmla="*/ 31 w 216"/>
                <a:gd name="T61" fmla="*/ 94 h 94"/>
                <a:gd name="T62" fmla="*/ 4 w 216"/>
                <a:gd name="T63" fmla="*/ 81 h 94"/>
                <a:gd name="T64" fmla="*/ 10 w 216"/>
                <a:gd name="T65" fmla="*/ 81 h 94"/>
                <a:gd name="T66" fmla="*/ 14 w 216"/>
                <a:gd name="T67" fmla="*/ 67 h 94"/>
                <a:gd name="T68" fmla="*/ 10 w 216"/>
                <a:gd name="T69" fmla="*/ 54 h 94"/>
                <a:gd name="T70" fmla="*/ 4 w 216"/>
                <a:gd name="T71" fmla="*/ 54 h 94"/>
                <a:gd name="T72" fmla="*/ 0 w 216"/>
                <a:gd name="T73" fmla="*/ 67 h 94"/>
                <a:gd name="T74" fmla="*/ 4 w 216"/>
                <a:gd name="T75" fmla="*/ 81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16" h="94">
                  <a:moveTo>
                    <a:pt x="188" y="41"/>
                  </a:moveTo>
                  <a:cubicBezTo>
                    <a:pt x="184" y="41"/>
                    <a:pt x="181" y="42"/>
                    <a:pt x="178" y="43"/>
                  </a:cubicBezTo>
                  <a:cubicBezTo>
                    <a:pt x="175" y="19"/>
                    <a:pt x="154" y="0"/>
                    <a:pt x="129" y="0"/>
                  </a:cubicBezTo>
                  <a:cubicBezTo>
                    <a:pt x="122" y="0"/>
                    <a:pt x="116" y="1"/>
                    <a:pt x="111" y="3"/>
                  </a:cubicBezTo>
                  <a:cubicBezTo>
                    <a:pt x="109" y="4"/>
                    <a:pt x="108" y="5"/>
                    <a:pt x="108" y="6"/>
                  </a:cubicBezTo>
                  <a:cubicBezTo>
                    <a:pt x="108" y="91"/>
                    <a:pt x="108" y="91"/>
                    <a:pt x="108" y="91"/>
                  </a:cubicBezTo>
                  <a:cubicBezTo>
                    <a:pt x="108" y="93"/>
                    <a:pt x="110" y="94"/>
                    <a:pt x="111" y="94"/>
                  </a:cubicBezTo>
                  <a:cubicBezTo>
                    <a:pt x="111" y="94"/>
                    <a:pt x="188" y="94"/>
                    <a:pt x="188" y="94"/>
                  </a:cubicBezTo>
                  <a:cubicBezTo>
                    <a:pt x="204" y="94"/>
                    <a:pt x="216" y="82"/>
                    <a:pt x="216" y="68"/>
                  </a:cubicBezTo>
                  <a:cubicBezTo>
                    <a:pt x="216" y="53"/>
                    <a:pt x="204" y="41"/>
                    <a:pt x="188" y="41"/>
                  </a:cubicBezTo>
                  <a:close/>
                  <a:moveTo>
                    <a:pt x="85" y="94"/>
                  </a:moveTo>
                  <a:cubicBezTo>
                    <a:pt x="91" y="94"/>
                    <a:pt x="91" y="94"/>
                    <a:pt x="91" y="94"/>
                  </a:cubicBezTo>
                  <a:cubicBezTo>
                    <a:pt x="95" y="47"/>
                    <a:pt x="95" y="47"/>
                    <a:pt x="95" y="47"/>
                  </a:cubicBezTo>
                  <a:cubicBezTo>
                    <a:pt x="91" y="0"/>
                    <a:pt x="91" y="0"/>
                    <a:pt x="91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81" y="47"/>
                    <a:pt x="81" y="47"/>
                    <a:pt x="81" y="47"/>
                  </a:cubicBezTo>
                  <a:lnTo>
                    <a:pt x="85" y="94"/>
                  </a:lnTo>
                  <a:close/>
                  <a:moveTo>
                    <a:pt x="64" y="94"/>
                  </a:moveTo>
                  <a:cubicBezTo>
                    <a:pt x="58" y="94"/>
                    <a:pt x="58" y="94"/>
                    <a:pt x="58" y="94"/>
                  </a:cubicBezTo>
                  <a:cubicBezTo>
                    <a:pt x="54" y="60"/>
                    <a:pt x="54" y="60"/>
                    <a:pt x="54" y="60"/>
                  </a:cubicBezTo>
                  <a:cubicBezTo>
                    <a:pt x="58" y="27"/>
                    <a:pt x="58" y="27"/>
                    <a:pt x="58" y="27"/>
                  </a:cubicBezTo>
                  <a:cubicBezTo>
                    <a:pt x="64" y="27"/>
                    <a:pt x="64" y="27"/>
                    <a:pt x="64" y="27"/>
                  </a:cubicBezTo>
                  <a:cubicBezTo>
                    <a:pt x="68" y="61"/>
                    <a:pt x="68" y="61"/>
                    <a:pt x="68" y="61"/>
                  </a:cubicBezTo>
                  <a:lnTo>
                    <a:pt x="64" y="94"/>
                  </a:lnTo>
                  <a:close/>
                  <a:moveTo>
                    <a:pt x="31" y="94"/>
                  </a:moveTo>
                  <a:cubicBezTo>
                    <a:pt x="37" y="94"/>
                    <a:pt x="37" y="94"/>
                    <a:pt x="37" y="94"/>
                  </a:cubicBezTo>
                  <a:cubicBezTo>
                    <a:pt x="41" y="67"/>
                    <a:pt x="41" y="67"/>
                    <a:pt x="41" y="67"/>
                  </a:cubicBezTo>
                  <a:cubicBezTo>
                    <a:pt x="37" y="40"/>
                    <a:pt x="37" y="40"/>
                    <a:pt x="37" y="40"/>
                  </a:cubicBezTo>
                  <a:cubicBezTo>
                    <a:pt x="31" y="40"/>
                    <a:pt x="31" y="40"/>
                    <a:pt x="31" y="40"/>
                  </a:cubicBezTo>
                  <a:cubicBezTo>
                    <a:pt x="27" y="67"/>
                    <a:pt x="27" y="67"/>
                    <a:pt x="27" y="67"/>
                  </a:cubicBezTo>
                  <a:lnTo>
                    <a:pt x="31" y="94"/>
                  </a:lnTo>
                  <a:close/>
                  <a:moveTo>
                    <a:pt x="4" y="81"/>
                  </a:moveTo>
                  <a:cubicBezTo>
                    <a:pt x="10" y="81"/>
                    <a:pt x="10" y="81"/>
                    <a:pt x="10" y="81"/>
                  </a:cubicBezTo>
                  <a:cubicBezTo>
                    <a:pt x="14" y="67"/>
                    <a:pt x="14" y="67"/>
                    <a:pt x="14" y="67"/>
                  </a:cubicBezTo>
                  <a:cubicBezTo>
                    <a:pt x="10" y="54"/>
                    <a:pt x="10" y="54"/>
                    <a:pt x="10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0" y="67"/>
                    <a:pt x="0" y="67"/>
                    <a:pt x="0" y="67"/>
                  </a:cubicBezTo>
                  <a:lnTo>
                    <a:pt x="4" y="8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81" name="Freeform 80">
              <a:extLst>
                <a:ext uri="{FF2B5EF4-FFF2-40B4-BE49-F238E27FC236}">
                  <a16:creationId xmlns:a16="http://schemas.microsoft.com/office/drawing/2014/main" id="{A87F2475-E17E-4914-9469-63D8C71AEF5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04" y="1240"/>
              <a:ext cx="148" cy="130"/>
            </a:xfrm>
            <a:custGeom>
              <a:avLst/>
              <a:gdLst>
                <a:gd name="T0" fmla="*/ 50 w 120"/>
                <a:gd name="T1" fmla="*/ 0 h 106"/>
                <a:gd name="T2" fmla="*/ 50 w 120"/>
                <a:gd name="T3" fmla="*/ 0 h 106"/>
                <a:gd name="T4" fmla="*/ 100 w 120"/>
                <a:gd name="T5" fmla="*/ 41 h 106"/>
                <a:gd name="T6" fmla="*/ 50 w 120"/>
                <a:gd name="T7" fmla="*/ 81 h 106"/>
                <a:gd name="T8" fmla="*/ 42 w 120"/>
                <a:gd name="T9" fmla="*/ 80 h 106"/>
                <a:gd name="T10" fmla="*/ 7 w 120"/>
                <a:gd name="T11" fmla="*/ 93 h 106"/>
                <a:gd name="T12" fmla="*/ 7 w 120"/>
                <a:gd name="T13" fmla="*/ 91 h 106"/>
                <a:gd name="T14" fmla="*/ 19 w 120"/>
                <a:gd name="T15" fmla="*/ 75 h 106"/>
                <a:gd name="T16" fmla="*/ 19 w 120"/>
                <a:gd name="T17" fmla="*/ 72 h 106"/>
                <a:gd name="T18" fmla="*/ 0 w 120"/>
                <a:gd name="T19" fmla="*/ 41 h 106"/>
                <a:gd name="T20" fmla="*/ 50 w 120"/>
                <a:gd name="T21" fmla="*/ 0 h 106"/>
                <a:gd name="T22" fmla="*/ 104 w 120"/>
                <a:gd name="T23" fmla="*/ 91 h 106"/>
                <a:gd name="T24" fmla="*/ 113 w 120"/>
                <a:gd name="T25" fmla="*/ 104 h 106"/>
                <a:gd name="T26" fmla="*/ 113 w 120"/>
                <a:gd name="T27" fmla="*/ 106 h 106"/>
                <a:gd name="T28" fmla="*/ 83 w 120"/>
                <a:gd name="T29" fmla="*/ 95 h 106"/>
                <a:gd name="T30" fmla="*/ 77 w 120"/>
                <a:gd name="T31" fmla="*/ 96 h 106"/>
                <a:gd name="T32" fmla="*/ 50 w 120"/>
                <a:gd name="T33" fmla="*/ 89 h 106"/>
                <a:gd name="T34" fmla="*/ 90 w 120"/>
                <a:gd name="T35" fmla="*/ 75 h 106"/>
                <a:gd name="T36" fmla="*/ 103 w 120"/>
                <a:gd name="T37" fmla="*/ 60 h 106"/>
                <a:gd name="T38" fmla="*/ 108 w 120"/>
                <a:gd name="T39" fmla="*/ 41 h 106"/>
                <a:gd name="T40" fmla="*/ 108 w 120"/>
                <a:gd name="T41" fmla="*/ 37 h 106"/>
                <a:gd name="T42" fmla="*/ 120 w 120"/>
                <a:gd name="T43" fmla="*/ 61 h 106"/>
                <a:gd name="T44" fmla="*/ 104 w 120"/>
                <a:gd name="T45" fmla="*/ 88 h 106"/>
                <a:gd name="T46" fmla="*/ 104 w 120"/>
                <a:gd name="T47" fmla="*/ 91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20" h="106">
                  <a:moveTo>
                    <a:pt x="50" y="0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78" y="0"/>
                    <a:pt x="100" y="18"/>
                    <a:pt x="100" y="41"/>
                  </a:cubicBezTo>
                  <a:cubicBezTo>
                    <a:pt x="100" y="63"/>
                    <a:pt x="78" y="81"/>
                    <a:pt x="50" y="81"/>
                  </a:cubicBezTo>
                  <a:cubicBezTo>
                    <a:pt x="47" y="81"/>
                    <a:pt x="45" y="81"/>
                    <a:pt x="42" y="80"/>
                  </a:cubicBezTo>
                  <a:cubicBezTo>
                    <a:pt x="32" y="91"/>
                    <a:pt x="19" y="93"/>
                    <a:pt x="7" y="93"/>
                  </a:cubicBezTo>
                  <a:cubicBezTo>
                    <a:pt x="7" y="91"/>
                    <a:pt x="7" y="91"/>
                    <a:pt x="7" y="91"/>
                  </a:cubicBezTo>
                  <a:cubicBezTo>
                    <a:pt x="14" y="87"/>
                    <a:pt x="19" y="81"/>
                    <a:pt x="19" y="75"/>
                  </a:cubicBezTo>
                  <a:cubicBezTo>
                    <a:pt x="19" y="74"/>
                    <a:pt x="19" y="73"/>
                    <a:pt x="19" y="72"/>
                  </a:cubicBezTo>
                  <a:cubicBezTo>
                    <a:pt x="8" y="65"/>
                    <a:pt x="0" y="53"/>
                    <a:pt x="0" y="41"/>
                  </a:cubicBezTo>
                  <a:cubicBezTo>
                    <a:pt x="0" y="18"/>
                    <a:pt x="23" y="0"/>
                    <a:pt x="50" y="0"/>
                  </a:cubicBezTo>
                  <a:close/>
                  <a:moveTo>
                    <a:pt x="104" y="91"/>
                  </a:moveTo>
                  <a:cubicBezTo>
                    <a:pt x="104" y="96"/>
                    <a:pt x="107" y="101"/>
                    <a:pt x="113" y="104"/>
                  </a:cubicBezTo>
                  <a:cubicBezTo>
                    <a:pt x="113" y="106"/>
                    <a:pt x="113" y="106"/>
                    <a:pt x="113" y="106"/>
                  </a:cubicBezTo>
                  <a:cubicBezTo>
                    <a:pt x="102" y="106"/>
                    <a:pt x="93" y="105"/>
                    <a:pt x="83" y="95"/>
                  </a:cubicBezTo>
                  <a:cubicBezTo>
                    <a:pt x="81" y="96"/>
                    <a:pt x="79" y="96"/>
                    <a:pt x="77" y="96"/>
                  </a:cubicBezTo>
                  <a:cubicBezTo>
                    <a:pt x="67" y="96"/>
                    <a:pt x="58" y="93"/>
                    <a:pt x="50" y="89"/>
                  </a:cubicBezTo>
                  <a:cubicBezTo>
                    <a:pt x="65" y="89"/>
                    <a:pt x="79" y="84"/>
                    <a:pt x="90" y="75"/>
                  </a:cubicBezTo>
                  <a:cubicBezTo>
                    <a:pt x="96" y="71"/>
                    <a:pt x="100" y="66"/>
                    <a:pt x="103" y="60"/>
                  </a:cubicBezTo>
                  <a:cubicBezTo>
                    <a:pt x="106" y="54"/>
                    <a:pt x="108" y="47"/>
                    <a:pt x="108" y="41"/>
                  </a:cubicBezTo>
                  <a:cubicBezTo>
                    <a:pt x="108" y="40"/>
                    <a:pt x="108" y="38"/>
                    <a:pt x="108" y="37"/>
                  </a:cubicBezTo>
                  <a:cubicBezTo>
                    <a:pt x="115" y="44"/>
                    <a:pt x="120" y="52"/>
                    <a:pt x="120" y="61"/>
                  </a:cubicBezTo>
                  <a:cubicBezTo>
                    <a:pt x="120" y="72"/>
                    <a:pt x="114" y="82"/>
                    <a:pt x="104" y="88"/>
                  </a:cubicBezTo>
                  <a:cubicBezTo>
                    <a:pt x="104" y="89"/>
                    <a:pt x="104" y="90"/>
                    <a:pt x="104" y="9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82" name="Freeform 81">
              <a:extLst>
                <a:ext uri="{FF2B5EF4-FFF2-40B4-BE49-F238E27FC236}">
                  <a16:creationId xmlns:a16="http://schemas.microsoft.com/office/drawing/2014/main" id="{1332D895-1A5A-49F5-AE16-50225C3146C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19" y="1386"/>
              <a:ext cx="130" cy="129"/>
            </a:xfrm>
            <a:custGeom>
              <a:avLst/>
              <a:gdLst>
                <a:gd name="T0" fmla="*/ 20 w 106"/>
                <a:gd name="T1" fmla="*/ 52 h 105"/>
                <a:gd name="T2" fmla="*/ 20 w 106"/>
                <a:gd name="T3" fmla="*/ 49 h 105"/>
                <a:gd name="T4" fmla="*/ 1 w 106"/>
                <a:gd name="T5" fmla="*/ 43 h 105"/>
                <a:gd name="T6" fmla="*/ 0 w 106"/>
                <a:gd name="T7" fmla="*/ 52 h 105"/>
                <a:gd name="T8" fmla="*/ 17 w 106"/>
                <a:gd name="T9" fmla="*/ 91 h 105"/>
                <a:gd name="T10" fmla="*/ 29 w 106"/>
                <a:gd name="T11" fmla="*/ 75 h 105"/>
                <a:gd name="T12" fmla="*/ 20 w 106"/>
                <a:gd name="T13" fmla="*/ 52 h 105"/>
                <a:gd name="T14" fmla="*/ 86 w 106"/>
                <a:gd name="T15" fmla="*/ 52 h 105"/>
                <a:gd name="T16" fmla="*/ 77 w 106"/>
                <a:gd name="T17" fmla="*/ 75 h 105"/>
                <a:gd name="T18" fmla="*/ 89 w 106"/>
                <a:gd name="T19" fmla="*/ 91 h 105"/>
                <a:gd name="T20" fmla="*/ 106 w 106"/>
                <a:gd name="T21" fmla="*/ 52 h 105"/>
                <a:gd name="T22" fmla="*/ 105 w 106"/>
                <a:gd name="T23" fmla="*/ 43 h 105"/>
                <a:gd name="T24" fmla="*/ 86 w 106"/>
                <a:gd name="T25" fmla="*/ 49 h 105"/>
                <a:gd name="T26" fmla="*/ 86 w 106"/>
                <a:gd name="T27" fmla="*/ 52 h 105"/>
                <a:gd name="T28" fmla="*/ 59 w 106"/>
                <a:gd name="T29" fmla="*/ 20 h 105"/>
                <a:gd name="T30" fmla="*/ 82 w 106"/>
                <a:gd name="T31" fmla="*/ 36 h 105"/>
                <a:gd name="T32" fmla="*/ 101 w 106"/>
                <a:gd name="T33" fmla="*/ 30 h 105"/>
                <a:gd name="T34" fmla="*/ 59 w 106"/>
                <a:gd name="T35" fmla="*/ 0 h 105"/>
                <a:gd name="T36" fmla="*/ 59 w 106"/>
                <a:gd name="T37" fmla="*/ 20 h 105"/>
                <a:gd name="T38" fmla="*/ 24 w 106"/>
                <a:gd name="T39" fmla="*/ 36 h 105"/>
                <a:gd name="T40" fmla="*/ 46 w 106"/>
                <a:gd name="T41" fmla="*/ 20 h 105"/>
                <a:gd name="T42" fmla="*/ 46 w 106"/>
                <a:gd name="T43" fmla="*/ 0 h 105"/>
                <a:gd name="T44" fmla="*/ 5 w 106"/>
                <a:gd name="T45" fmla="*/ 30 h 105"/>
                <a:gd name="T46" fmla="*/ 24 w 106"/>
                <a:gd name="T47" fmla="*/ 36 h 105"/>
                <a:gd name="T48" fmla="*/ 67 w 106"/>
                <a:gd name="T49" fmla="*/ 82 h 105"/>
                <a:gd name="T50" fmla="*/ 53 w 106"/>
                <a:gd name="T51" fmla="*/ 85 h 105"/>
                <a:gd name="T52" fmla="*/ 39 w 106"/>
                <a:gd name="T53" fmla="*/ 82 h 105"/>
                <a:gd name="T54" fmla="*/ 28 w 106"/>
                <a:gd name="T55" fmla="*/ 99 h 105"/>
                <a:gd name="T56" fmla="*/ 53 w 106"/>
                <a:gd name="T57" fmla="*/ 105 h 105"/>
                <a:gd name="T58" fmla="*/ 78 w 106"/>
                <a:gd name="T59" fmla="*/ 99 h 105"/>
                <a:gd name="T60" fmla="*/ 67 w 106"/>
                <a:gd name="T61" fmla="*/ 82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06" h="105">
                  <a:moveTo>
                    <a:pt x="20" y="52"/>
                  </a:moveTo>
                  <a:cubicBezTo>
                    <a:pt x="20" y="51"/>
                    <a:pt x="20" y="50"/>
                    <a:pt x="20" y="49"/>
                  </a:cubicBezTo>
                  <a:cubicBezTo>
                    <a:pt x="1" y="43"/>
                    <a:pt x="1" y="43"/>
                    <a:pt x="1" y="43"/>
                  </a:cubicBezTo>
                  <a:cubicBezTo>
                    <a:pt x="1" y="46"/>
                    <a:pt x="0" y="49"/>
                    <a:pt x="0" y="52"/>
                  </a:cubicBezTo>
                  <a:cubicBezTo>
                    <a:pt x="0" y="68"/>
                    <a:pt x="7" y="81"/>
                    <a:pt x="17" y="91"/>
                  </a:cubicBezTo>
                  <a:cubicBezTo>
                    <a:pt x="29" y="75"/>
                    <a:pt x="29" y="75"/>
                    <a:pt x="29" y="75"/>
                  </a:cubicBezTo>
                  <a:cubicBezTo>
                    <a:pt x="23" y="69"/>
                    <a:pt x="20" y="61"/>
                    <a:pt x="20" y="52"/>
                  </a:cubicBezTo>
                  <a:close/>
                  <a:moveTo>
                    <a:pt x="86" y="52"/>
                  </a:moveTo>
                  <a:cubicBezTo>
                    <a:pt x="86" y="61"/>
                    <a:pt x="83" y="69"/>
                    <a:pt x="77" y="75"/>
                  </a:cubicBezTo>
                  <a:cubicBezTo>
                    <a:pt x="89" y="91"/>
                    <a:pt x="89" y="91"/>
                    <a:pt x="89" y="91"/>
                  </a:cubicBezTo>
                  <a:cubicBezTo>
                    <a:pt x="99" y="81"/>
                    <a:pt x="106" y="68"/>
                    <a:pt x="106" y="52"/>
                  </a:cubicBezTo>
                  <a:cubicBezTo>
                    <a:pt x="106" y="49"/>
                    <a:pt x="105" y="46"/>
                    <a:pt x="105" y="43"/>
                  </a:cubicBezTo>
                  <a:cubicBezTo>
                    <a:pt x="86" y="49"/>
                    <a:pt x="86" y="49"/>
                    <a:pt x="86" y="49"/>
                  </a:cubicBezTo>
                  <a:cubicBezTo>
                    <a:pt x="86" y="50"/>
                    <a:pt x="86" y="51"/>
                    <a:pt x="86" y="52"/>
                  </a:cubicBezTo>
                  <a:close/>
                  <a:moveTo>
                    <a:pt x="59" y="20"/>
                  </a:moveTo>
                  <a:cubicBezTo>
                    <a:pt x="69" y="22"/>
                    <a:pt x="77" y="28"/>
                    <a:pt x="82" y="36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93" y="14"/>
                    <a:pt x="78" y="3"/>
                    <a:pt x="59" y="0"/>
                  </a:cubicBezTo>
                  <a:lnTo>
                    <a:pt x="59" y="20"/>
                  </a:lnTo>
                  <a:close/>
                  <a:moveTo>
                    <a:pt x="24" y="36"/>
                  </a:moveTo>
                  <a:cubicBezTo>
                    <a:pt x="29" y="28"/>
                    <a:pt x="37" y="22"/>
                    <a:pt x="46" y="20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28" y="3"/>
                    <a:pt x="13" y="14"/>
                    <a:pt x="5" y="30"/>
                  </a:cubicBezTo>
                  <a:lnTo>
                    <a:pt x="24" y="36"/>
                  </a:lnTo>
                  <a:close/>
                  <a:moveTo>
                    <a:pt x="67" y="82"/>
                  </a:moveTo>
                  <a:cubicBezTo>
                    <a:pt x="62" y="84"/>
                    <a:pt x="58" y="85"/>
                    <a:pt x="53" y="85"/>
                  </a:cubicBezTo>
                  <a:cubicBezTo>
                    <a:pt x="48" y="85"/>
                    <a:pt x="43" y="84"/>
                    <a:pt x="39" y="82"/>
                  </a:cubicBezTo>
                  <a:cubicBezTo>
                    <a:pt x="28" y="99"/>
                    <a:pt x="28" y="99"/>
                    <a:pt x="28" y="99"/>
                  </a:cubicBezTo>
                  <a:cubicBezTo>
                    <a:pt x="35" y="103"/>
                    <a:pt x="44" y="105"/>
                    <a:pt x="53" y="105"/>
                  </a:cubicBezTo>
                  <a:cubicBezTo>
                    <a:pt x="62" y="105"/>
                    <a:pt x="71" y="103"/>
                    <a:pt x="78" y="99"/>
                  </a:cubicBezTo>
                  <a:lnTo>
                    <a:pt x="67" y="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83" name="Freeform 82">
              <a:extLst>
                <a:ext uri="{FF2B5EF4-FFF2-40B4-BE49-F238E27FC236}">
                  <a16:creationId xmlns:a16="http://schemas.microsoft.com/office/drawing/2014/main" id="{A34D6262-A85F-4A9E-9754-513E360D36B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27" y="1542"/>
              <a:ext cx="122" cy="129"/>
            </a:xfrm>
            <a:custGeom>
              <a:avLst/>
              <a:gdLst>
                <a:gd name="T0" fmla="*/ 57 w 122"/>
                <a:gd name="T1" fmla="*/ 49 h 129"/>
                <a:gd name="T2" fmla="*/ 41 w 122"/>
                <a:gd name="T3" fmla="*/ 65 h 129"/>
                <a:gd name="T4" fmla="*/ 66 w 122"/>
                <a:gd name="T5" fmla="*/ 49 h 129"/>
                <a:gd name="T6" fmla="*/ 82 w 122"/>
                <a:gd name="T7" fmla="*/ 65 h 129"/>
                <a:gd name="T8" fmla="*/ 66 w 122"/>
                <a:gd name="T9" fmla="*/ 49 h 129"/>
                <a:gd name="T10" fmla="*/ 105 w 122"/>
                <a:gd name="T11" fmla="*/ 49 h 129"/>
                <a:gd name="T12" fmla="*/ 89 w 122"/>
                <a:gd name="T13" fmla="*/ 65 h 129"/>
                <a:gd name="T14" fmla="*/ 16 w 122"/>
                <a:gd name="T15" fmla="*/ 97 h 129"/>
                <a:gd name="T16" fmla="*/ 32 w 122"/>
                <a:gd name="T17" fmla="*/ 113 h 129"/>
                <a:gd name="T18" fmla="*/ 16 w 122"/>
                <a:gd name="T19" fmla="*/ 97 h 129"/>
                <a:gd name="T20" fmla="*/ 57 w 122"/>
                <a:gd name="T21" fmla="*/ 97 h 129"/>
                <a:gd name="T22" fmla="*/ 41 w 122"/>
                <a:gd name="T23" fmla="*/ 113 h 129"/>
                <a:gd name="T24" fmla="*/ 66 w 122"/>
                <a:gd name="T25" fmla="*/ 97 h 129"/>
                <a:gd name="T26" fmla="*/ 82 w 122"/>
                <a:gd name="T27" fmla="*/ 113 h 129"/>
                <a:gd name="T28" fmla="*/ 66 w 122"/>
                <a:gd name="T29" fmla="*/ 97 h 129"/>
                <a:gd name="T30" fmla="*/ 57 w 122"/>
                <a:gd name="T31" fmla="*/ 72 h 129"/>
                <a:gd name="T32" fmla="*/ 41 w 122"/>
                <a:gd name="T33" fmla="*/ 88 h 129"/>
                <a:gd name="T34" fmla="*/ 66 w 122"/>
                <a:gd name="T35" fmla="*/ 72 h 129"/>
                <a:gd name="T36" fmla="*/ 82 w 122"/>
                <a:gd name="T37" fmla="*/ 88 h 129"/>
                <a:gd name="T38" fmla="*/ 66 w 122"/>
                <a:gd name="T39" fmla="*/ 72 h 129"/>
                <a:gd name="T40" fmla="*/ 105 w 122"/>
                <a:gd name="T41" fmla="*/ 72 h 129"/>
                <a:gd name="T42" fmla="*/ 89 w 122"/>
                <a:gd name="T43" fmla="*/ 88 h 129"/>
                <a:gd name="T44" fmla="*/ 16 w 122"/>
                <a:gd name="T45" fmla="*/ 72 h 129"/>
                <a:gd name="T46" fmla="*/ 32 w 122"/>
                <a:gd name="T47" fmla="*/ 88 h 129"/>
                <a:gd name="T48" fmla="*/ 16 w 122"/>
                <a:gd name="T49" fmla="*/ 72 h 129"/>
                <a:gd name="T50" fmla="*/ 105 w 122"/>
                <a:gd name="T51" fmla="*/ 9 h 129"/>
                <a:gd name="T52" fmla="*/ 89 w 122"/>
                <a:gd name="T53" fmla="*/ 0 h 129"/>
                <a:gd name="T54" fmla="*/ 32 w 122"/>
                <a:gd name="T55" fmla="*/ 9 h 129"/>
                <a:gd name="T56" fmla="*/ 16 w 122"/>
                <a:gd name="T57" fmla="*/ 0 h 129"/>
                <a:gd name="T58" fmla="*/ 0 w 122"/>
                <a:gd name="T59" fmla="*/ 129 h 129"/>
                <a:gd name="T60" fmla="*/ 122 w 122"/>
                <a:gd name="T61" fmla="*/ 0 h 129"/>
                <a:gd name="T62" fmla="*/ 113 w 122"/>
                <a:gd name="T63" fmla="*/ 120 h 129"/>
                <a:gd name="T64" fmla="*/ 9 w 122"/>
                <a:gd name="T65" fmla="*/ 32 h 129"/>
                <a:gd name="T66" fmla="*/ 113 w 122"/>
                <a:gd name="T67" fmla="*/ 120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22" h="129">
                  <a:moveTo>
                    <a:pt x="41" y="49"/>
                  </a:moveTo>
                  <a:lnTo>
                    <a:pt x="57" y="49"/>
                  </a:lnTo>
                  <a:lnTo>
                    <a:pt x="57" y="65"/>
                  </a:lnTo>
                  <a:lnTo>
                    <a:pt x="41" y="65"/>
                  </a:lnTo>
                  <a:lnTo>
                    <a:pt x="41" y="49"/>
                  </a:lnTo>
                  <a:close/>
                  <a:moveTo>
                    <a:pt x="66" y="49"/>
                  </a:moveTo>
                  <a:lnTo>
                    <a:pt x="82" y="49"/>
                  </a:lnTo>
                  <a:lnTo>
                    <a:pt x="82" y="65"/>
                  </a:lnTo>
                  <a:lnTo>
                    <a:pt x="66" y="65"/>
                  </a:lnTo>
                  <a:lnTo>
                    <a:pt x="66" y="49"/>
                  </a:lnTo>
                  <a:close/>
                  <a:moveTo>
                    <a:pt x="89" y="49"/>
                  </a:moveTo>
                  <a:lnTo>
                    <a:pt x="105" y="49"/>
                  </a:lnTo>
                  <a:lnTo>
                    <a:pt x="105" y="65"/>
                  </a:lnTo>
                  <a:lnTo>
                    <a:pt x="89" y="65"/>
                  </a:lnTo>
                  <a:lnTo>
                    <a:pt x="89" y="49"/>
                  </a:lnTo>
                  <a:close/>
                  <a:moveTo>
                    <a:pt x="16" y="97"/>
                  </a:moveTo>
                  <a:lnTo>
                    <a:pt x="32" y="97"/>
                  </a:lnTo>
                  <a:lnTo>
                    <a:pt x="32" y="113"/>
                  </a:lnTo>
                  <a:lnTo>
                    <a:pt x="16" y="113"/>
                  </a:lnTo>
                  <a:lnTo>
                    <a:pt x="16" y="97"/>
                  </a:lnTo>
                  <a:close/>
                  <a:moveTo>
                    <a:pt x="41" y="97"/>
                  </a:moveTo>
                  <a:lnTo>
                    <a:pt x="57" y="97"/>
                  </a:lnTo>
                  <a:lnTo>
                    <a:pt x="57" y="113"/>
                  </a:lnTo>
                  <a:lnTo>
                    <a:pt x="41" y="113"/>
                  </a:lnTo>
                  <a:lnTo>
                    <a:pt x="41" y="97"/>
                  </a:lnTo>
                  <a:close/>
                  <a:moveTo>
                    <a:pt x="66" y="97"/>
                  </a:moveTo>
                  <a:lnTo>
                    <a:pt x="82" y="97"/>
                  </a:lnTo>
                  <a:lnTo>
                    <a:pt x="82" y="113"/>
                  </a:lnTo>
                  <a:lnTo>
                    <a:pt x="66" y="113"/>
                  </a:lnTo>
                  <a:lnTo>
                    <a:pt x="66" y="97"/>
                  </a:lnTo>
                  <a:close/>
                  <a:moveTo>
                    <a:pt x="41" y="72"/>
                  </a:moveTo>
                  <a:lnTo>
                    <a:pt x="57" y="72"/>
                  </a:lnTo>
                  <a:lnTo>
                    <a:pt x="57" y="88"/>
                  </a:lnTo>
                  <a:lnTo>
                    <a:pt x="41" y="88"/>
                  </a:lnTo>
                  <a:lnTo>
                    <a:pt x="41" y="72"/>
                  </a:lnTo>
                  <a:close/>
                  <a:moveTo>
                    <a:pt x="66" y="72"/>
                  </a:moveTo>
                  <a:lnTo>
                    <a:pt x="82" y="72"/>
                  </a:lnTo>
                  <a:lnTo>
                    <a:pt x="82" y="88"/>
                  </a:lnTo>
                  <a:lnTo>
                    <a:pt x="66" y="88"/>
                  </a:lnTo>
                  <a:lnTo>
                    <a:pt x="66" y="72"/>
                  </a:lnTo>
                  <a:close/>
                  <a:moveTo>
                    <a:pt x="89" y="72"/>
                  </a:moveTo>
                  <a:lnTo>
                    <a:pt x="105" y="72"/>
                  </a:lnTo>
                  <a:lnTo>
                    <a:pt x="105" y="88"/>
                  </a:lnTo>
                  <a:lnTo>
                    <a:pt x="89" y="88"/>
                  </a:lnTo>
                  <a:lnTo>
                    <a:pt x="89" y="72"/>
                  </a:lnTo>
                  <a:close/>
                  <a:moveTo>
                    <a:pt x="16" y="72"/>
                  </a:moveTo>
                  <a:lnTo>
                    <a:pt x="32" y="72"/>
                  </a:lnTo>
                  <a:lnTo>
                    <a:pt x="32" y="88"/>
                  </a:lnTo>
                  <a:lnTo>
                    <a:pt x="16" y="88"/>
                  </a:lnTo>
                  <a:lnTo>
                    <a:pt x="16" y="72"/>
                  </a:lnTo>
                  <a:close/>
                  <a:moveTo>
                    <a:pt x="105" y="0"/>
                  </a:moveTo>
                  <a:lnTo>
                    <a:pt x="105" y="9"/>
                  </a:lnTo>
                  <a:lnTo>
                    <a:pt x="89" y="9"/>
                  </a:lnTo>
                  <a:lnTo>
                    <a:pt x="89" y="0"/>
                  </a:lnTo>
                  <a:lnTo>
                    <a:pt x="32" y="0"/>
                  </a:lnTo>
                  <a:lnTo>
                    <a:pt x="32" y="9"/>
                  </a:lnTo>
                  <a:lnTo>
                    <a:pt x="16" y="9"/>
                  </a:lnTo>
                  <a:lnTo>
                    <a:pt x="16" y="0"/>
                  </a:lnTo>
                  <a:lnTo>
                    <a:pt x="0" y="0"/>
                  </a:lnTo>
                  <a:lnTo>
                    <a:pt x="0" y="129"/>
                  </a:lnTo>
                  <a:lnTo>
                    <a:pt x="122" y="129"/>
                  </a:lnTo>
                  <a:lnTo>
                    <a:pt x="122" y="0"/>
                  </a:lnTo>
                  <a:lnTo>
                    <a:pt x="105" y="0"/>
                  </a:lnTo>
                  <a:close/>
                  <a:moveTo>
                    <a:pt x="113" y="120"/>
                  </a:moveTo>
                  <a:lnTo>
                    <a:pt x="9" y="120"/>
                  </a:lnTo>
                  <a:lnTo>
                    <a:pt x="9" y="32"/>
                  </a:lnTo>
                  <a:lnTo>
                    <a:pt x="113" y="32"/>
                  </a:lnTo>
                  <a:lnTo>
                    <a:pt x="113" y="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84" name="Freeform 83">
              <a:extLst>
                <a:ext uri="{FF2B5EF4-FFF2-40B4-BE49-F238E27FC236}">
                  <a16:creationId xmlns:a16="http://schemas.microsoft.com/office/drawing/2014/main" id="{5137AED2-1E57-439C-9522-2B154B64DD2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920" y="2137"/>
              <a:ext cx="103" cy="103"/>
            </a:xfrm>
            <a:custGeom>
              <a:avLst/>
              <a:gdLst>
                <a:gd name="T0" fmla="*/ 42 w 84"/>
                <a:gd name="T1" fmla="*/ 0 h 84"/>
                <a:gd name="T2" fmla="*/ 0 w 84"/>
                <a:gd name="T3" fmla="*/ 42 h 84"/>
                <a:gd name="T4" fmla="*/ 42 w 84"/>
                <a:gd name="T5" fmla="*/ 84 h 84"/>
                <a:gd name="T6" fmla="*/ 84 w 84"/>
                <a:gd name="T7" fmla="*/ 42 h 84"/>
                <a:gd name="T8" fmla="*/ 42 w 84"/>
                <a:gd name="T9" fmla="*/ 0 h 84"/>
                <a:gd name="T10" fmla="*/ 42 w 84"/>
                <a:gd name="T11" fmla="*/ 76 h 84"/>
                <a:gd name="T12" fmla="*/ 8 w 84"/>
                <a:gd name="T13" fmla="*/ 42 h 84"/>
                <a:gd name="T14" fmla="*/ 42 w 84"/>
                <a:gd name="T15" fmla="*/ 8 h 84"/>
                <a:gd name="T16" fmla="*/ 76 w 84"/>
                <a:gd name="T17" fmla="*/ 42 h 84"/>
                <a:gd name="T18" fmla="*/ 42 w 84"/>
                <a:gd name="T19" fmla="*/ 76 h 84"/>
                <a:gd name="T20" fmla="*/ 26 w 84"/>
                <a:gd name="T21" fmla="*/ 26 h 84"/>
                <a:gd name="T22" fmla="*/ 58 w 84"/>
                <a:gd name="T23" fmla="*/ 26 h 84"/>
                <a:gd name="T24" fmla="*/ 58 w 84"/>
                <a:gd name="T25" fmla="*/ 58 h 84"/>
                <a:gd name="T26" fmla="*/ 26 w 84"/>
                <a:gd name="T27" fmla="*/ 58 h 84"/>
                <a:gd name="T28" fmla="*/ 26 w 84"/>
                <a:gd name="T29" fmla="*/ 26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4" h="84">
                  <a:moveTo>
                    <a:pt x="42" y="0"/>
                  </a:moveTo>
                  <a:cubicBezTo>
                    <a:pt x="19" y="0"/>
                    <a:pt x="0" y="19"/>
                    <a:pt x="0" y="42"/>
                  </a:cubicBezTo>
                  <a:cubicBezTo>
                    <a:pt x="0" y="65"/>
                    <a:pt x="19" y="84"/>
                    <a:pt x="42" y="84"/>
                  </a:cubicBezTo>
                  <a:cubicBezTo>
                    <a:pt x="65" y="84"/>
                    <a:pt x="84" y="65"/>
                    <a:pt x="84" y="42"/>
                  </a:cubicBezTo>
                  <a:cubicBezTo>
                    <a:pt x="84" y="19"/>
                    <a:pt x="65" y="0"/>
                    <a:pt x="42" y="0"/>
                  </a:cubicBezTo>
                  <a:close/>
                  <a:moveTo>
                    <a:pt x="42" y="76"/>
                  </a:moveTo>
                  <a:cubicBezTo>
                    <a:pt x="23" y="76"/>
                    <a:pt x="8" y="61"/>
                    <a:pt x="8" y="42"/>
                  </a:cubicBezTo>
                  <a:cubicBezTo>
                    <a:pt x="8" y="23"/>
                    <a:pt x="23" y="8"/>
                    <a:pt x="42" y="8"/>
                  </a:cubicBezTo>
                  <a:cubicBezTo>
                    <a:pt x="61" y="8"/>
                    <a:pt x="76" y="23"/>
                    <a:pt x="76" y="42"/>
                  </a:cubicBezTo>
                  <a:cubicBezTo>
                    <a:pt x="76" y="61"/>
                    <a:pt x="61" y="76"/>
                    <a:pt x="42" y="76"/>
                  </a:cubicBezTo>
                  <a:close/>
                  <a:moveTo>
                    <a:pt x="26" y="26"/>
                  </a:moveTo>
                  <a:cubicBezTo>
                    <a:pt x="58" y="26"/>
                    <a:pt x="58" y="26"/>
                    <a:pt x="58" y="26"/>
                  </a:cubicBezTo>
                  <a:cubicBezTo>
                    <a:pt x="58" y="58"/>
                    <a:pt x="58" y="58"/>
                    <a:pt x="58" y="58"/>
                  </a:cubicBezTo>
                  <a:cubicBezTo>
                    <a:pt x="26" y="58"/>
                    <a:pt x="26" y="58"/>
                    <a:pt x="26" y="58"/>
                  </a:cubicBezTo>
                  <a:lnTo>
                    <a:pt x="26" y="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85" name="Freeform 84">
              <a:extLst>
                <a:ext uri="{FF2B5EF4-FFF2-40B4-BE49-F238E27FC236}">
                  <a16:creationId xmlns:a16="http://schemas.microsoft.com/office/drawing/2014/main" id="{89CF1740-7E8D-4C9F-870C-CC6BD564405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70" y="2122"/>
              <a:ext cx="180" cy="179"/>
            </a:xfrm>
            <a:custGeom>
              <a:avLst/>
              <a:gdLst>
                <a:gd name="T0" fmla="*/ 140 w 146"/>
                <a:gd name="T1" fmla="*/ 123 h 146"/>
                <a:gd name="T2" fmla="*/ 106 w 146"/>
                <a:gd name="T3" fmla="*/ 94 h 146"/>
                <a:gd name="T4" fmla="*/ 96 w 146"/>
                <a:gd name="T5" fmla="*/ 89 h 146"/>
                <a:gd name="T6" fmla="*/ 109 w 146"/>
                <a:gd name="T7" fmla="*/ 54 h 146"/>
                <a:gd name="T8" fmla="*/ 54 w 146"/>
                <a:gd name="T9" fmla="*/ 0 h 146"/>
                <a:gd name="T10" fmla="*/ 0 w 146"/>
                <a:gd name="T11" fmla="*/ 54 h 146"/>
                <a:gd name="T12" fmla="*/ 54 w 146"/>
                <a:gd name="T13" fmla="*/ 108 h 146"/>
                <a:gd name="T14" fmla="*/ 90 w 146"/>
                <a:gd name="T15" fmla="*/ 95 h 146"/>
                <a:gd name="T16" fmla="*/ 94 w 146"/>
                <a:gd name="T17" fmla="*/ 106 h 146"/>
                <a:gd name="T18" fmla="*/ 123 w 146"/>
                <a:gd name="T19" fmla="*/ 140 h 146"/>
                <a:gd name="T20" fmla="*/ 141 w 146"/>
                <a:gd name="T21" fmla="*/ 141 h 146"/>
                <a:gd name="T22" fmla="*/ 140 w 146"/>
                <a:gd name="T23" fmla="*/ 123 h 146"/>
                <a:gd name="T24" fmla="*/ 54 w 146"/>
                <a:gd name="T25" fmla="*/ 90 h 146"/>
                <a:gd name="T26" fmla="*/ 18 w 146"/>
                <a:gd name="T27" fmla="*/ 54 h 146"/>
                <a:gd name="T28" fmla="*/ 54 w 146"/>
                <a:gd name="T29" fmla="*/ 18 h 146"/>
                <a:gd name="T30" fmla="*/ 91 w 146"/>
                <a:gd name="T31" fmla="*/ 54 h 146"/>
                <a:gd name="T32" fmla="*/ 54 w 146"/>
                <a:gd name="T33" fmla="*/ 90 h 146"/>
                <a:gd name="T34" fmla="*/ 63 w 146"/>
                <a:gd name="T35" fmla="*/ 27 h 146"/>
                <a:gd name="T36" fmla="*/ 45 w 146"/>
                <a:gd name="T37" fmla="*/ 27 h 146"/>
                <a:gd name="T38" fmla="*/ 45 w 146"/>
                <a:gd name="T39" fmla="*/ 45 h 146"/>
                <a:gd name="T40" fmla="*/ 27 w 146"/>
                <a:gd name="T41" fmla="*/ 45 h 146"/>
                <a:gd name="T42" fmla="*/ 27 w 146"/>
                <a:gd name="T43" fmla="*/ 63 h 146"/>
                <a:gd name="T44" fmla="*/ 45 w 146"/>
                <a:gd name="T45" fmla="*/ 63 h 146"/>
                <a:gd name="T46" fmla="*/ 45 w 146"/>
                <a:gd name="T47" fmla="*/ 81 h 146"/>
                <a:gd name="T48" fmla="*/ 63 w 146"/>
                <a:gd name="T49" fmla="*/ 81 h 146"/>
                <a:gd name="T50" fmla="*/ 63 w 146"/>
                <a:gd name="T51" fmla="*/ 63 h 146"/>
                <a:gd name="T52" fmla="*/ 81 w 146"/>
                <a:gd name="T53" fmla="*/ 63 h 146"/>
                <a:gd name="T54" fmla="*/ 81 w 146"/>
                <a:gd name="T55" fmla="*/ 45 h 146"/>
                <a:gd name="T56" fmla="*/ 63 w 146"/>
                <a:gd name="T57" fmla="*/ 45 h 146"/>
                <a:gd name="T58" fmla="*/ 63 w 146"/>
                <a:gd name="T59" fmla="*/ 27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46" h="146">
                  <a:moveTo>
                    <a:pt x="140" y="123"/>
                  </a:moveTo>
                  <a:cubicBezTo>
                    <a:pt x="106" y="94"/>
                    <a:pt x="106" y="94"/>
                    <a:pt x="106" y="94"/>
                  </a:cubicBezTo>
                  <a:cubicBezTo>
                    <a:pt x="103" y="90"/>
                    <a:pt x="99" y="89"/>
                    <a:pt x="96" y="89"/>
                  </a:cubicBezTo>
                  <a:cubicBezTo>
                    <a:pt x="104" y="80"/>
                    <a:pt x="109" y="67"/>
                    <a:pt x="109" y="54"/>
                  </a:cubicBezTo>
                  <a:cubicBezTo>
                    <a:pt x="109" y="24"/>
                    <a:pt x="84" y="0"/>
                    <a:pt x="54" y="0"/>
                  </a:cubicBezTo>
                  <a:cubicBezTo>
                    <a:pt x="24" y="0"/>
                    <a:pt x="0" y="24"/>
                    <a:pt x="0" y="54"/>
                  </a:cubicBezTo>
                  <a:cubicBezTo>
                    <a:pt x="0" y="84"/>
                    <a:pt x="24" y="108"/>
                    <a:pt x="54" y="108"/>
                  </a:cubicBezTo>
                  <a:cubicBezTo>
                    <a:pt x="68" y="108"/>
                    <a:pt x="80" y="103"/>
                    <a:pt x="90" y="95"/>
                  </a:cubicBezTo>
                  <a:cubicBezTo>
                    <a:pt x="89" y="98"/>
                    <a:pt x="91" y="102"/>
                    <a:pt x="94" y="106"/>
                  </a:cubicBezTo>
                  <a:cubicBezTo>
                    <a:pt x="123" y="140"/>
                    <a:pt x="123" y="140"/>
                    <a:pt x="123" y="140"/>
                  </a:cubicBezTo>
                  <a:cubicBezTo>
                    <a:pt x="128" y="145"/>
                    <a:pt x="136" y="146"/>
                    <a:pt x="141" y="141"/>
                  </a:cubicBezTo>
                  <a:cubicBezTo>
                    <a:pt x="146" y="136"/>
                    <a:pt x="146" y="128"/>
                    <a:pt x="140" y="123"/>
                  </a:cubicBezTo>
                  <a:close/>
                  <a:moveTo>
                    <a:pt x="54" y="90"/>
                  </a:moveTo>
                  <a:cubicBezTo>
                    <a:pt x="34" y="90"/>
                    <a:pt x="18" y="74"/>
                    <a:pt x="18" y="54"/>
                  </a:cubicBezTo>
                  <a:cubicBezTo>
                    <a:pt x="18" y="34"/>
                    <a:pt x="34" y="18"/>
                    <a:pt x="54" y="18"/>
                  </a:cubicBezTo>
                  <a:cubicBezTo>
                    <a:pt x="74" y="18"/>
                    <a:pt x="91" y="34"/>
                    <a:pt x="91" y="54"/>
                  </a:cubicBezTo>
                  <a:cubicBezTo>
                    <a:pt x="91" y="74"/>
                    <a:pt x="74" y="90"/>
                    <a:pt x="54" y="90"/>
                  </a:cubicBezTo>
                  <a:close/>
                  <a:moveTo>
                    <a:pt x="63" y="27"/>
                  </a:moveTo>
                  <a:cubicBezTo>
                    <a:pt x="45" y="27"/>
                    <a:pt x="45" y="27"/>
                    <a:pt x="45" y="27"/>
                  </a:cubicBezTo>
                  <a:cubicBezTo>
                    <a:pt x="45" y="45"/>
                    <a:pt x="45" y="45"/>
                    <a:pt x="45" y="45"/>
                  </a:cubicBezTo>
                  <a:cubicBezTo>
                    <a:pt x="27" y="45"/>
                    <a:pt x="27" y="45"/>
                    <a:pt x="27" y="45"/>
                  </a:cubicBezTo>
                  <a:cubicBezTo>
                    <a:pt x="27" y="63"/>
                    <a:pt x="27" y="63"/>
                    <a:pt x="27" y="63"/>
                  </a:cubicBezTo>
                  <a:cubicBezTo>
                    <a:pt x="45" y="63"/>
                    <a:pt x="45" y="63"/>
                    <a:pt x="45" y="63"/>
                  </a:cubicBezTo>
                  <a:cubicBezTo>
                    <a:pt x="45" y="81"/>
                    <a:pt x="45" y="81"/>
                    <a:pt x="45" y="81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3" y="63"/>
                    <a:pt x="63" y="63"/>
                    <a:pt x="63" y="63"/>
                  </a:cubicBezTo>
                  <a:cubicBezTo>
                    <a:pt x="81" y="63"/>
                    <a:pt x="81" y="63"/>
                    <a:pt x="81" y="63"/>
                  </a:cubicBezTo>
                  <a:cubicBezTo>
                    <a:pt x="81" y="45"/>
                    <a:pt x="81" y="45"/>
                    <a:pt x="81" y="45"/>
                  </a:cubicBezTo>
                  <a:cubicBezTo>
                    <a:pt x="63" y="45"/>
                    <a:pt x="63" y="45"/>
                    <a:pt x="63" y="45"/>
                  </a:cubicBezTo>
                  <a:lnTo>
                    <a:pt x="63" y="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86" name="Freeform 85">
              <a:extLst>
                <a:ext uri="{FF2B5EF4-FFF2-40B4-BE49-F238E27FC236}">
                  <a16:creationId xmlns:a16="http://schemas.microsoft.com/office/drawing/2014/main" id="{5299E4B8-8AE1-4A68-9147-F1072808DDA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06" y="2444"/>
              <a:ext cx="105" cy="105"/>
            </a:xfrm>
            <a:custGeom>
              <a:avLst/>
              <a:gdLst>
                <a:gd name="T0" fmla="*/ 16 w 85"/>
                <a:gd name="T1" fmla="*/ 49 h 86"/>
                <a:gd name="T2" fmla="*/ 16 w 85"/>
                <a:gd name="T3" fmla="*/ 86 h 86"/>
                <a:gd name="T4" fmla="*/ 18 w 85"/>
                <a:gd name="T5" fmla="*/ 86 h 86"/>
                <a:gd name="T6" fmla="*/ 21 w 85"/>
                <a:gd name="T7" fmla="*/ 86 h 86"/>
                <a:gd name="T8" fmla="*/ 21 w 85"/>
                <a:gd name="T9" fmla="*/ 49 h 86"/>
                <a:gd name="T10" fmla="*/ 18 w 85"/>
                <a:gd name="T11" fmla="*/ 49 h 86"/>
                <a:gd name="T12" fmla="*/ 16 w 85"/>
                <a:gd name="T13" fmla="*/ 49 h 86"/>
                <a:gd name="T14" fmla="*/ 64 w 85"/>
                <a:gd name="T15" fmla="*/ 49 h 86"/>
                <a:gd name="T16" fmla="*/ 64 w 85"/>
                <a:gd name="T17" fmla="*/ 86 h 86"/>
                <a:gd name="T18" fmla="*/ 67 w 85"/>
                <a:gd name="T19" fmla="*/ 86 h 86"/>
                <a:gd name="T20" fmla="*/ 69 w 85"/>
                <a:gd name="T21" fmla="*/ 86 h 86"/>
                <a:gd name="T22" fmla="*/ 69 w 85"/>
                <a:gd name="T23" fmla="*/ 49 h 86"/>
                <a:gd name="T24" fmla="*/ 67 w 85"/>
                <a:gd name="T25" fmla="*/ 49 h 86"/>
                <a:gd name="T26" fmla="*/ 64 w 85"/>
                <a:gd name="T27" fmla="*/ 49 h 86"/>
                <a:gd name="T28" fmla="*/ 85 w 85"/>
                <a:gd name="T29" fmla="*/ 43 h 86"/>
                <a:gd name="T30" fmla="*/ 42 w 85"/>
                <a:gd name="T31" fmla="*/ 0 h 86"/>
                <a:gd name="T32" fmla="*/ 0 w 85"/>
                <a:gd name="T33" fmla="*/ 43 h 86"/>
                <a:gd name="T34" fmla="*/ 2 w 85"/>
                <a:gd name="T35" fmla="*/ 58 h 86"/>
                <a:gd name="T36" fmla="*/ 0 w 85"/>
                <a:gd name="T37" fmla="*/ 67 h 86"/>
                <a:gd name="T38" fmla="*/ 10 w 85"/>
                <a:gd name="T39" fmla="*/ 84 h 86"/>
                <a:gd name="T40" fmla="*/ 10 w 85"/>
                <a:gd name="T41" fmla="*/ 50 h 86"/>
                <a:gd name="T42" fmla="*/ 6 w 85"/>
                <a:gd name="T43" fmla="*/ 53 h 86"/>
                <a:gd name="T44" fmla="*/ 5 w 85"/>
                <a:gd name="T45" fmla="*/ 46 h 86"/>
                <a:gd name="T46" fmla="*/ 42 w 85"/>
                <a:gd name="T47" fmla="*/ 8 h 86"/>
                <a:gd name="T48" fmla="*/ 80 w 85"/>
                <a:gd name="T49" fmla="*/ 46 h 86"/>
                <a:gd name="T50" fmla="*/ 79 w 85"/>
                <a:gd name="T51" fmla="*/ 53 h 86"/>
                <a:gd name="T52" fmla="*/ 75 w 85"/>
                <a:gd name="T53" fmla="*/ 50 h 86"/>
                <a:gd name="T54" fmla="*/ 75 w 85"/>
                <a:gd name="T55" fmla="*/ 84 h 86"/>
                <a:gd name="T56" fmla="*/ 85 w 85"/>
                <a:gd name="T57" fmla="*/ 67 h 86"/>
                <a:gd name="T58" fmla="*/ 83 w 85"/>
                <a:gd name="T59" fmla="*/ 58 h 86"/>
                <a:gd name="T60" fmla="*/ 85 w 85"/>
                <a:gd name="T61" fmla="*/ 43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85" h="86">
                  <a:moveTo>
                    <a:pt x="16" y="49"/>
                  </a:moveTo>
                  <a:cubicBezTo>
                    <a:pt x="16" y="86"/>
                    <a:pt x="16" y="86"/>
                    <a:pt x="16" y="86"/>
                  </a:cubicBezTo>
                  <a:cubicBezTo>
                    <a:pt x="17" y="86"/>
                    <a:pt x="17" y="86"/>
                    <a:pt x="18" y="86"/>
                  </a:cubicBezTo>
                  <a:cubicBezTo>
                    <a:pt x="21" y="86"/>
                    <a:pt x="21" y="86"/>
                    <a:pt x="21" y="86"/>
                  </a:cubicBezTo>
                  <a:cubicBezTo>
                    <a:pt x="21" y="49"/>
                    <a:pt x="21" y="49"/>
                    <a:pt x="21" y="49"/>
                  </a:cubicBezTo>
                  <a:cubicBezTo>
                    <a:pt x="18" y="49"/>
                    <a:pt x="18" y="49"/>
                    <a:pt x="18" y="49"/>
                  </a:cubicBezTo>
                  <a:cubicBezTo>
                    <a:pt x="17" y="49"/>
                    <a:pt x="17" y="49"/>
                    <a:pt x="16" y="49"/>
                  </a:cubicBezTo>
                  <a:close/>
                  <a:moveTo>
                    <a:pt x="64" y="49"/>
                  </a:moveTo>
                  <a:cubicBezTo>
                    <a:pt x="64" y="86"/>
                    <a:pt x="64" y="86"/>
                    <a:pt x="64" y="86"/>
                  </a:cubicBezTo>
                  <a:cubicBezTo>
                    <a:pt x="67" y="86"/>
                    <a:pt x="67" y="86"/>
                    <a:pt x="67" y="86"/>
                  </a:cubicBezTo>
                  <a:cubicBezTo>
                    <a:pt x="68" y="86"/>
                    <a:pt x="68" y="86"/>
                    <a:pt x="69" y="86"/>
                  </a:cubicBezTo>
                  <a:cubicBezTo>
                    <a:pt x="69" y="49"/>
                    <a:pt x="69" y="49"/>
                    <a:pt x="69" y="49"/>
                  </a:cubicBezTo>
                  <a:cubicBezTo>
                    <a:pt x="68" y="49"/>
                    <a:pt x="68" y="49"/>
                    <a:pt x="67" y="49"/>
                  </a:cubicBezTo>
                  <a:lnTo>
                    <a:pt x="64" y="49"/>
                  </a:lnTo>
                  <a:close/>
                  <a:moveTo>
                    <a:pt x="85" y="43"/>
                  </a:moveTo>
                  <a:cubicBezTo>
                    <a:pt x="85" y="19"/>
                    <a:pt x="66" y="0"/>
                    <a:pt x="42" y="0"/>
                  </a:cubicBezTo>
                  <a:cubicBezTo>
                    <a:pt x="19" y="0"/>
                    <a:pt x="0" y="19"/>
                    <a:pt x="0" y="43"/>
                  </a:cubicBezTo>
                  <a:cubicBezTo>
                    <a:pt x="0" y="48"/>
                    <a:pt x="0" y="53"/>
                    <a:pt x="2" y="58"/>
                  </a:cubicBezTo>
                  <a:cubicBezTo>
                    <a:pt x="0" y="61"/>
                    <a:pt x="0" y="64"/>
                    <a:pt x="0" y="67"/>
                  </a:cubicBezTo>
                  <a:cubicBezTo>
                    <a:pt x="0" y="75"/>
                    <a:pt x="4" y="81"/>
                    <a:pt x="10" y="84"/>
                  </a:cubicBezTo>
                  <a:cubicBezTo>
                    <a:pt x="10" y="50"/>
                    <a:pt x="10" y="50"/>
                    <a:pt x="10" y="50"/>
                  </a:cubicBezTo>
                  <a:cubicBezTo>
                    <a:pt x="9" y="51"/>
                    <a:pt x="7" y="52"/>
                    <a:pt x="6" y="53"/>
                  </a:cubicBezTo>
                  <a:cubicBezTo>
                    <a:pt x="5" y="51"/>
                    <a:pt x="5" y="48"/>
                    <a:pt x="5" y="46"/>
                  </a:cubicBezTo>
                  <a:cubicBezTo>
                    <a:pt x="5" y="25"/>
                    <a:pt x="22" y="8"/>
                    <a:pt x="42" y="8"/>
                  </a:cubicBezTo>
                  <a:cubicBezTo>
                    <a:pt x="63" y="8"/>
                    <a:pt x="80" y="25"/>
                    <a:pt x="80" y="46"/>
                  </a:cubicBezTo>
                  <a:cubicBezTo>
                    <a:pt x="80" y="48"/>
                    <a:pt x="80" y="51"/>
                    <a:pt x="79" y="53"/>
                  </a:cubicBezTo>
                  <a:cubicBezTo>
                    <a:pt x="78" y="52"/>
                    <a:pt x="76" y="51"/>
                    <a:pt x="75" y="50"/>
                  </a:cubicBezTo>
                  <a:cubicBezTo>
                    <a:pt x="75" y="84"/>
                    <a:pt x="75" y="84"/>
                    <a:pt x="75" y="84"/>
                  </a:cubicBezTo>
                  <a:cubicBezTo>
                    <a:pt x="81" y="81"/>
                    <a:pt x="85" y="75"/>
                    <a:pt x="85" y="67"/>
                  </a:cubicBezTo>
                  <a:cubicBezTo>
                    <a:pt x="85" y="64"/>
                    <a:pt x="84" y="61"/>
                    <a:pt x="83" y="58"/>
                  </a:cubicBezTo>
                  <a:cubicBezTo>
                    <a:pt x="85" y="53"/>
                    <a:pt x="85" y="48"/>
                    <a:pt x="85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87" name="Freeform 86">
              <a:extLst>
                <a:ext uri="{FF2B5EF4-FFF2-40B4-BE49-F238E27FC236}">
                  <a16:creationId xmlns:a16="http://schemas.microsoft.com/office/drawing/2014/main" id="{8E1D09F8-70E3-47D4-9927-FE6AB9C7EF8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48" y="2314"/>
              <a:ext cx="128" cy="129"/>
            </a:xfrm>
            <a:custGeom>
              <a:avLst/>
              <a:gdLst>
                <a:gd name="T0" fmla="*/ 52 w 104"/>
                <a:gd name="T1" fmla="*/ 0 h 105"/>
                <a:gd name="T2" fmla="*/ 0 w 104"/>
                <a:gd name="T3" fmla="*/ 53 h 105"/>
                <a:gd name="T4" fmla="*/ 52 w 104"/>
                <a:gd name="T5" fmla="*/ 105 h 105"/>
                <a:gd name="T6" fmla="*/ 104 w 104"/>
                <a:gd name="T7" fmla="*/ 53 h 105"/>
                <a:gd name="T8" fmla="*/ 52 w 104"/>
                <a:gd name="T9" fmla="*/ 0 h 105"/>
                <a:gd name="T10" fmla="*/ 32 w 104"/>
                <a:gd name="T11" fmla="*/ 53 h 105"/>
                <a:gd name="T12" fmla="*/ 52 w 104"/>
                <a:gd name="T13" fmla="*/ 33 h 105"/>
                <a:gd name="T14" fmla="*/ 72 w 104"/>
                <a:gd name="T15" fmla="*/ 53 h 105"/>
                <a:gd name="T16" fmla="*/ 52 w 104"/>
                <a:gd name="T17" fmla="*/ 72 h 105"/>
                <a:gd name="T18" fmla="*/ 32 w 104"/>
                <a:gd name="T19" fmla="*/ 53 h 105"/>
                <a:gd name="T20" fmla="*/ 94 w 104"/>
                <a:gd name="T21" fmla="*/ 70 h 105"/>
                <a:gd name="T22" fmla="*/ 94 w 104"/>
                <a:gd name="T23" fmla="*/ 70 h 105"/>
                <a:gd name="T24" fmla="*/ 76 w 104"/>
                <a:gd name="T25" fmla="*/ 63 h 105"/>
                <a:gd name="T26" fmla="*/ 78 w 104"/>
                <a:gd name="T27" fmla="*/ 53 h 105"/>
                <a:gd name="T28" fmla="*/ 76 w 104"/>
                <a:gd name="T29" fmla="*/ 43 h 105"/>
                <a:gd name="T30" fmla="*/ 89 w 104"/>
                <a:gd name="T31" fmla="*/ 37 h 105"/>
                <a:gd name="T32" fmla="*/ 94 w 104"/>
                <a:gd name="T33" fmla="*/ 35 h 105"/>
                <a:gd name="T34" fmla="*/ 98 w 104"/>
                <a:gd name="T35" fmla="*/ 53 h 105"/>
                <a:gd name="T36" fmla="*/ 94 w 104"/>
                <a:gd name="T37" fmla="*/ 70 h 105"/>
                <a:gd name="T38" fmla="*/ 69 w 104"/>
                <a:gd name="T39" fmla="*/ 10 h 105"/>
                <a:gd name="T40" fmla="*/ 69 w 104"/>
                <a:gd name="T41" fmla="*/ 10 h 105"/>
                <a:gd name="T42" fmla="*/ 69 w 104"/>
                <a:gd name="T43" fmla="*/ 10 h 105"/>
                <a:gd name="T44" fmla="*/ 62 w 104"/>
                <a:gd name="T45" fmla="*/ 28 h 105"/>
                <a:gd name="T46" fmla="*/ 52 w 104"/>
                <a:gd name="T47" fmla="*/ 26 h 105"/>
                <a:gd name="T48" fmla="*/ 42 w 104"/>
                <a:gd name="T49" fmla="*/ 28 h 105"/>
                <a:gd name="T50" fmla="*/ 38 w 104"/>
                <a:gd name="T51" fmla="*/ 20 h 105"/>
                <a:gd name="T52" fmla="*/ 35 w 104"/>
                <a:gd name="T53" fmla="*/ 10 h 105"/>
                <a:gd name="T54" fmla="*/ 52 w 104"/>
                <a:gd name="T55" fmla="*/ 7 h 105"/>
                <a:gd name="T56" fmla="*/ 69 w 104"/>
                <a:gd name="T57" fmla="*/ 10 h 105"/>
                <a:gd name="T58" fmla="*/ 10 w 104"/>
                <a:gd name="T59" fmla="*/ 35 h 105"/>
                <a:gd name="T60" fmla="*/ 19 w 104"/>
                <a:gd name="T61" fmla="*/ 39 h 105"/>
                <a:gd name="T62" fmla="*/ 28 w 104"/>
                <a:gd name="T63" fmla="*/ 43 h 105"/>
                <a:gd name="T64" fmla="*/ 26 w 104"/>
                <a:gd name="T65" fmla="*/ 53 h 105"/>
                <a:gd name="T66" fmla="*/ 28 w 104"/>
                <a:gd name="T67" fmla="*/ 63 h 105"/>
                <a:gd name="T68" fmla="*/ 10 w 104"/>
                <a:gd name="T69" fmla="*/ 70 h 105"/>
                <a:gd name="T70" fmla="*/ 6 w 104"/>
                <a:gd name="T71" fmla="*/ 53 h 105"/>
                <a:gd name="T72" fmla="*/ 10 w 104"/>
                <a:gd name="T73" fmla="*/ 35 h 105"/>
                <a:gd name="T74" fmla="*/ 35 w 104"/>
                <a:gd name="T75" fmla="*/ 95 h 105"/>
                <a:gd name="T76" fmla="*/ 37 w 104"/>
                <a:gd name="T77" fmla="*/ 89 h 105"/>
                <a:gd name="T78" fmla="*/ 42 w 104"/>
                <a:gd name="T79" fmla="*/ 77 h 105"/>
                <a:gd name="T80" fmla="*/ 52 w 104"/>
                <a:gd name="T81" fmla="*/ 79 h 105"/>
                <a:gd name="T82" fmla="*/ 62 w 104"/>
                <a:gd name="T83" fmla="*/ 77 h 105"/>
                <a:gd name="T84" fmla="*/ 69 w 104"/>
                <a:gd name="T85" fmla="*/ 95 h 105"/>
                <a:gd name="T86" fmla="*/ 69 w 104"/>
                <a:gd name="T87" fmla="*/ 95 h 105"/>
                <a:gd name="T88" fmla="*/ 69 w 104"/>
                <a:gd name="T89" fmla="*/ 95 h 105"/>
                <a:gd name="T90" fmla="*/ 52 w 104"/>
                <a:gd name="T91" fmla="*/ 98 h 105"/>
                <a:gd name="T92" fmla="*/ 35 w 104"/>
                <a:gd name="T93" fmla="*/ 9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04" h="105">
                  <a:moveTo>
                    <a:pt x="52" y="0"/>
                  </a:moveTo>
                  <a:cubicBezTo>
                    <a:pt x="23" y="0"/>
                    <a:pt x="0" y="24"/>
                    <a:pt x="0" y="53"/>
                  </a:cubicBezTo>
                  <a:cubicBezTo>
                    <a:pt x="0" y="81"/>
                    <a:pt x="23" y="105"/>
                    <a:pt x="52" y="105"/>
                  </a:cubicBezTo>
                  <a:cubicBezTo>
                    <a:pt x="81" y="105"/>
                    <a:pt x="104" y="81"/>
                    <a:pt x="104" y="53"/>
                  </a:cubicBezTo>
                  <a:cubicBezTo>
                    <a:pt x="104" y="24"/>
                    <a:pt x="81" y="0"/>
                    <a:pt x="52" y="0"/>
                  </a:cubicBezTo>
                  <a:close/>
                  <a:moveTo>
                    <a:pt x="32" y="53"/>
                  </a:moveTo>
                  <a:cubicBezTo>
                    <a:pt x="32" y="42"/>
                    <a:pt x="41" y="33"/>
                    <a:pt x="52" y="33"/>
                  </a:cubicBezTo>
                  <a:cubicBezTo>
                    <a:pt x="63" y="33"/>
                    <a:pt x="72" y="42"/>
                    <a:pt x="72" y="53"/>
                  </a:cubicBezTo>
                  <a:cubicBezTo>
                    <a:pt x="72" y="63"/>
                    <a:pt x="63" y="72"/>
                    <a:pt x="52" y="72"/>
                  </a:cubicBezTo>
                  <a:cubicBezTo>
                    <a:pt x="41" y="72"/>
                    <a:pt x="32" y="63"/>
                    <a:pt x="32" y="53"/>
                  </a:cubicBezTo>
                  <a:close/>
                  <a:moveTo>
                    <a:pt x="94" y="70"/>
                  </a:moveTo>
                  <a:cubicBezTo>
                    <a:pt x="94" y="70"/>
                    <a:pt x="94" y="70"/>
                    <a:pt x="94" y="70"/>
                  </a:cubicBezTo>
                  <a:cubicBezTo>
                    <a:pt x="76" y="63"/>
                    <a:pt x="76" y="63"/>
                    <a:pt x="76" y="63"/>
                  </a:cubicBezTo>
                  <a:cubicBezTo>
                    <a:pt x="77" y="59"/>
                    <a:pt x="78" y="56"/>
                    <a:pt x="78" y="53"/>
                  </a:cubicBezTo>
                  <a:cubicBezTo>
                    <a:pt x="78" y="49"/>
                    <a:pt x="77" y="46"/>
                    <a:pt x="76" y="43"/>
                  </a:cubicBezTo>
                  <a:cubicBezTo>
                    <a:pt x="89" y="37"/>
                    <a:pt x="89" y="37"/>
                    <a:pt x="89" y="37"/>
                  </a:cubicBezTo>
                  <a:cubicBezTo>
                    <a:pt x="94" y="35"/>
                    <a:pt x="94" y="35"/>
                    <a:pt x="94" y="35"/>
                  </a:cubicBezTo>
                  <a:cubicBezTo>
                    <a:pt x="96" y="40"/>
                    <a:pt x="98" y="46"/>
                    <a:pt x="98" y="53"/>
                  </a:cubicBezTo>
                  <a:cubicBezTo>
                    <a:pt x="98" y="59"/>
                    <a:pt x="96" y="65"/>
                    <a:pt x="94" y="70"/>
                  </a:cubicBezTo>
                  <a:close/>
                  <a:moveTo>
                    <a:pt x="69" y="10"/>
                  </a:moveTo>
                  <a:cubicBezTo>
                    <a:pt x="69" y="10"/>
                    <a:pt x="69" y="10"/>
                    <a:pt x="69" y="10"/>
                  </a:cubicBezTo>
                  <a:cubicBezTo>
                    <a:pt x="69" y="10"/>
                    <a:pt x="69" y="10"/>
                    <a:pt x="69" y="10"/>
                  </a:cubicBezTo>
                  <a:cubicBezTo>
                    <a:pt x="62" y="28"/>
                    <a:pt x="62" y="28"/>
                    <a:pt x="62" y="28"/>
                  </a:cubicBezTo>
                  <a:cubicBezTo>
                    <a:pt x="59" y="27"/>
                    <a:pt x="56" y="26"/>
                    <a:pt x="52" y="26"/>
                  </a:cubicBezTo>
                  <a:cubicBezTo>
                    <a:pt x="48" y="26"/>
                    <a:pt x="45" y="27"/>
                    <a:pt x="42" y="28"/>
                  </a:cubicBezTo>
                  <a:cubicBezTo>
                    <a:pt x="38" y="20"/>
                    <a:pt x="38" y="20"/>
                    <a:pt x="38" y="20"/>
                  </a:cubicBezTo>
                  <a:cubicBezTo>
                    <a:pt x="35" y="10"/>
                    <a:pt x="35" y="10"/>
                    <a:pt x="35" y="10"/>
                  </a:cubicBezTo>
                  <a:cubicBezTo>
                    <a:pt x="40" y="8"/>
                    <a:pt x="46" y="7"/>
                    <a:pt x="52" y="7"/>
                  </a:cubicBezTo>
                  <a:cubicBezTo>
                    <a:pt x="58" y="7"/>
                    <a:pt x="64" y="8"/>
                    <a:pt x="69" y="10"/>
                  </a:cubicBezTo>
                  <a:close/>
                  <a:moveTo>
                    <a:pt x="10" y="35"/>
                  </a:moveTo>
                  <a:cubicBezTo>
                    <a:pt x="19" y="39"/>
                    <a:pt x="19" y="39"/>
                    <a:pt x="19" y="39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27" y="46"/>
                    <a:pt x="26" y="49"/>
                    <a:pt x="26" y="53"/>
                  </a:cubicBezTo>
                  <a:cubicBezTo>
                    <a:pt x="26" y="56"/>
                    <a:pt x="27" y="59"/>
                    <a:pt x="28" y="63"/>
                  </a:cubicBezTo>
                  <a:cubicBezTo>
                    <a:pt x="10" y="70"/>
                    <a:pt x="10" y="70"/>
                    <a:pt x="10" y="70"/>
                  </a:cubicBezTo>
                  <a:cubicBezTo>
                    <a:pt x="8" y="65"/>
                    <a:pt x="6" y="59"/>
                    <a:pt x="6" y="53"/>
                  </a:cubicBezTo>
                  <a:cubicBezTo>
                    <a:pt x="6" y="46"/>
                    <a:pt x="8" y="40"/>
                    <a:pt x="10" y="35"/>
                  </a:cubicBezTo>
                  <a:close/>
                  <a:moveTo>
                    <a:pt x="35" y="95"/>
                  </a:moveTo>
                  <a:cubicBezTo>
                    <a:pt x="37" y="89"/>
                    <a:pt x="37" y="89"/>
                    <a:pt x="37" y="89"/>
                  </a:cubicBezTo>
                  <a:cubicBezTo>
                    <a:pt x="42" y="77"/>
                    <a:pt x="42" y="77"/>
                    <a:pt x="42" y="77"/>
                  </a:cubicBezTo>
                  <a:cubicBezTo>
                    <a:pt x="45" y="78"/>
                    <a:pt x="48" y="79"/>
                    <a:pt x="52" y="79"/>
                  </a:cubicBezTo>
                  <a:cubicBezTo>
                    <a:pt x="56" y="79"/>
                    <a:pt x="59" y="78"/>
                    <a:pt x="62" y="77"/>
                  </a:cubicBezTo>
                  <a:cubicBezTo>
                    <a:pt x="69" y="95"/>
                    <a:pt x="69" y="95"/>
                    <a:pt x="69" y="95"/>
                  </a:cubicBezTo>
                  <a:cubicBezTo>
                    <a:pt x="69" y="95"/>
                    <a:pt x="69" y="95"/>
                    <a:pt x="69" y="95"/>
                  </a:cubicBezTo>
                  <a:cubicBezTo>
                    <a:pt x="69" y="95"/>
                    <a:pt x="69" y="95"/>
                    <a:pt x="69" y="95"/>
                  </a:cubicBezTo>
                  <a:cubicBezTo>
                    <a:pt x="64" y="97"/>
                    <a:pt x="58" y="98"/>
                    <a:pt x="52" y="98"/>
                  </a:cubicBezTo>
                  <a:cubicBezTo>
                    <a:pt x="46" y="98"/>
                    <a:pt x="40" y="97"/>
                    <a:pt x="35" y="9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88" name="Freeform 87">
              <a:extLst>
                <a:ext uri="{FF2B5EF4-FFF2-40B4-BE49-F238E27FC236}">
                  <a16:creationId xmlns:a16="http://schemas.microsoft.com/office/drawing/2014/main" id="{1C3494C9-ACCB-4BCC-99A0-535C5201500E}"/>
                </a:ext>
              </a:extLst>
            </p:cNvPr>
            <p:cNvSpPr>
              <a:spLocks/>
            </p:cNvSpPr>
            <p:nvPr/>
          </p:nvSpPr>
          <p:spPr bwMode="auto">
            <a:xfrm>
              <a:off x="3886" y="2470"/>
              <a:ext cx="147" cy="148"/>
            </a:xfrm>
            <a:custGeom>
              <a:avLst/>
              <a:gdLst>
                <a:gd name="T0" fmla="*/ 0 w 120"/>
                <a:gd name="T1" fmla="*/ 70 h 121"/>
                <a:gd name="T2" fmla="*/ 10 w 120"/>
                <a:gd name="T3" fmla="*/ 80 h 121"/>
                <a:gd name="T4" fmla="*/ 20 w 120"/>
                <a:gd name="T5" fmla="*/ 70 h 121"/>
                <a:gd name="T6" fmla="*/ 20 w 120"/>
                <a:gd name="T7" fmla="*/ 34 h 121"/>
                <a:gd name="T8" fmla="*/ 103 w 120"/>
                <a:gd name="T9" fmla="*/ 117 h 121"/>
                <a:gd name="T10" fmla="*/ 117 w 120"/>
                <a:gd name="T11" fmla="*/ 117 h 121"/>
                <a:gd name="T12" fmla="*/ 120 w 120"/>
                <a:gd name="T13" fmla="*/ 110 h 121"/>
                <a:gd name="T14" fmla="*/ 117 w 120"/>
                <a:gd name="T15" fmla="*/ 103 h 121"/>
                <a:gd name="T16" fmla="*/ 34 w 120"/>
                <a:gd name="T17" fmla="*/ 20 h 121"/>
                <a:gd name="T18" fmla="*/ 70 w 120"/>
                <a:gd name="T19" fmla="*/ 20 h 121"/>
                <a:gd name="T20" fmla="*/ 80 w 120"/>
                <a:gd name="T21" fmla="*/ 10 h 121"/>
                <a:gd name="T22" fmla="*/ 70 w 120"/>
                <a:gd name="T23" fmla="*/ 0 h 121"/>
                <a:gd name="T24" fmla="*/ 0 w 120"/>
                <a:gd name="T25" fmla="*/ 0 h 121"/>
                <a:gd name="T26" fmla="*/ 0 w 120"/>
                <a:gd name="T27" fmla="*/ 7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0" h="121">
                  <a:moveTo>
                    <a:pt x="0" y="70"/>
                  </a:moveTo>
                  <a:cubicBezTo>
                    <a:pt x="0" y="75"/>
                    <a:pt x="4" y="80"/>
                    <a:pt x="10" y="80"/>
                  </a:cubicBezTo>
                  <a:cubicBezTo>
                    <a:pt x="15" y="80"/>
                    <a:pt x="20" y="75"/>
                    <a:pt x="20" y="70"/>
                  </a:cubicBezTo>
                  <a:cubicBezTo>
                    <a:pt x="20" y="34"/>
                    <a:pt x="20" y="34"/>
                    <a:pt x="20" y="34"/>
                  </a:cubicBezTo>
                  <a:cubicBezTo>
                    <a:pt x="103" y="117"/>
                    <a:pt x="103" y="117"/>
                    <a:pt x="103" y="117"/>
                  </a:cubicBezTo>
                  <a:cubicBezTo>
                    <a:pt x="107" y="121"/>
                    <a:pt x="113" y="121"/>
                    <a:pt x="117" y="117"/>
                  </a:cubicBezTo>
                  <a:cubicBezTo>
                    <a:pt x="119" y="115"/>
                    <a:pt x="120" y="113"/>
                    <a:pt x="120" y="110"/>
                  </a:cubicBezTo>
                  <a:cubicBezTo>
                    <a:pt x="120" y="107"/>
                    <a:pt x="119" y="105"/>
                    <a:pt x="117" y="103"/>
                  </a:cubicBezTo>
                  <a:cubicBezTo>
                    <a:pt x="34" y="20"/>
                    <a:pt x="34" y="20"/>
                    <a:pt x="34" y="20"/>
                  </a:cubicBezTo>
                  <a:cubicBezTo>
                    <a:pt x="70" y="20"/>
                    <a:pt x="70" y="20"/>
                    <a:pt x="70" y="20"/>
                  </a:cubicBezTo>
                  <a:cubicBezTo>
                    <a:pt x="75" y="20"/>
                    <a:pt x="80" y="15"/>
                    <a:pt x="80" y="10"/>
                  </a:cubicBezTo>
                  <a:cubicBezTo>
                    <a:pt x="80" y="4"/>
                    <a:pt x="75" y="0"/>
                    <a:pt x="70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89" name="Freeform 88">
              <a:extLst>
                <a:ext uri="{FF2B5EF4-FFF2-40B4-BE49-F238E27FC236}">
                  <a16:creationId xmlns:a16="http://schemas.microsoft.com/office/drawing/2014/main" id="{AA0B63C7-7D94-4851-AC34-6E117689398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91" y="1983"/>
              <a:ext cx="153" cy="125"/>
            </a:xfrm>
            <a:custGeom>
              <a:avLst/>
              <a:gdLst>
                <a:gd name="T0" fmla="*/ 125 w 125"/>
                <a:gd name="T1" fmla="*/ 55 h 102"/>
                <a:gd name="T2" fmla="*/ 110 w 125"/>
                <a:gd name="T3" fmla="*/ 24 h 102"/>
                <a:gd name="T4" fmla="*/ 86 w 125"/>
                <a:gd name="T5" fmla="*/ 24 h 102"/>
                <a:gd name="T6" fmla="*/ 86 w 125"/>
                <a:gd name="T7" fmla="*/ 8 h 102"/>
                <a:gd name="T8" fmla="*/ 78 w 125"/>
                <a:gd name="T9" fmla="*/ 0 h 102"/>
                <a:gd name="T10" fmla="*/ 8 w 125"/>
                <a:gd name="T11" fmla="*/ 0 h 102"/>
                <a:gd name="T12" fmla="*/ 0 w 125"/>
                <a:gd name="T13" fmla="*/ 8 h 102"/>
                <a:gd name="T14" fmla="*/ 0 w 125"/>
                <a:gd name="T15" fmla="*/ 71 h 102"/>
                <a:gd name="T16" fmla="*/ 8 w 125"/>
                <a:gd name="T17" fmla="*/ 79 h 102"/>
                <a:gd name="T18" fmla="*/ 18 w 125"/>
                <a:gd name="T19" fmla="*/ 79 h 102"/>
                <a:gd name="T20" fmla="*/ 16 w 125"/>
                <a:gd name="T21" fmla="*/ 87 h 102"/>
                <a:gd name="T22" fmla="*/ 31 w 125"/>
                <a:gd name="T23" fmla="*/ 102 h 102"/>
                <a:gd name="T24" fmla="*/ 47 w 125"/>
                <a:gd name="T25" fmla="*/ 87 h 102"/>
                <a:gd name="T26" fmla="*/ 45 w 125"/>
                <a:gd name="T27" fmla="*/ 79 h 102"/>
                <a:gd name="T28" fmla="*/ 88 w 125"/>
                <a:gd name="T29" fmla="*/ 79 h 102"/>
                <a:gd name="T30" fmla="*/ 86 w 125"/>
                <a:gd name="T31" fmla="*/ 87 h 102"/>
                <a:gd name="T32" fmla="*/ 102 w 125"/>
                <a:gd name="T33" fmla="*/ 102 h 102"/>
                <a:gd name="T34" fmla="*/ 118 w 125"/>
                <a:gd name="T35" fmla="*/ 87 h 102"/>
                <a:gd name="T36" fmla="*/ 115 w 125"/>
                <a:gd name="T37" fmla="*/ 79 h 102"/>
                <a:gd name="T38" fmla="*/ 125 w 125"/>
                <a:gd name="T39" fmla="*/ 79 h 102"/>
                <a:gd name="T40" fmla="*/ 125 w 125"/>
                <a:gd name="T41" fmla="*/ 55 h 102"/>
                <a:gd name="T42" fmla="*/ 86 w 125"/>
                <a:gd name="T43" fmla="*/ 55 h 102"/>
                <a:gd name="T44" fmla="*/ 86 w 125"/>
                <a:gd name="T45" fmla="*/ 36 h 102"/>
                <a:gd name="T46" fmla="*/ 102 w 125"/>
                <a:gd name="T47" fmla="*/ 36 h 102"/>
                <a:gd name="T48" fmla="*/ 112 w 125"/>
                <a:gd name="T49" fmla="*/ 55 h 102"/>
                <a:gd name="T50" fmla="*/ 86 w 125"/>
                <a:gd name="T51" fmla="*/ 55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25" h="102">
                  <a:moveTo>
                    <a:pt x="125" y="55"/>
                  </a:moveTo>
                  <a:cubicBezTo>
                    <a:pt x="110" y="24"/>
                    <a:pt x="110" y="24"/>
                    <a:pt x="110" y="24"/>
                  </a:cubicBezTo>
                  <a:cubicBezTo>
                    <a:pt x="86" y="24"/>
                    <a:pt x="86" y="24"/>
                    <a:pt x="86" y="24"/>
                  </a:cubicBezTo>
                  <a:cubicBezTo>
                    <a:pt x="86" y="8"/>
                    <a:pt x="86" y="8"/>
                    <a:pt x="86" y="8"/>
                  </a:cubicBezTo>
                  <a:cubicBezTo>
                    <a:pt x="86" y="4"/>
                    <a:pt x="83" y="0"/>
                    <a:pt x="7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3" y="0"/>
                    <a:pt x="0" y="4"/>
                    <a:pt x="0" y="8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8" y="79"/>
                    <a:pt x="8" y="79"/>
                    <a:pt x="8" y="79"/>
                  </a:cubicBezTo>
                  <a:cubicBezTo>
                    <a:pt x="18" y="79"/>
                    <a:pt x="18" y="79"/>
                    <a:pt x="18" y="79"/>
                  </a:cubicBezTo>
                  <a:cubicBezTo>
                    <a:pt x="16" y="81"/>
                    <a:pt x="16" y="84"/>
                    <a:pt x="16" y="87"/>
                  </a:cubicBezTo>
                  <a:cubicBezTo>
                    <a:pt x="16" y="95"/>
                    <a:pt x="23" y="102"/>
                    <a:pt x="31" y="102"/>
                  </a:cubicBezTo>
                  <a:cubicBezTo>
                    <a:pt x="40" y="102"/>
                    <a:pt x="47" y="95"/>
                    <a:pt x="47" y="87"/>
                  </a:cubicBezTo>
                  <a:cubicBezTo>
                    <a:pt x="47" y="84"/>
                    <a:pt x="46" y="81"/>
                    <a:pt x="45" y="79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7" y="81"/>
                    <a:pt x="86" y="84"/>
                    <a:pt x="86" y="87"/>
                  </a:cubicBezTo>
                  <a:cubicBezTo>
                    <a:pt x="86" y="95"/>
                    <a:pt x="93" y="102"/>
                    <a:pt x="102" y="102"/>
                  </a:cubicBezTo>
                  <a:cubicBezTo>
                    <a:pt x="111" y="102"/>
                    <a:pt x="118" y="95"/>
                    <a:pt x="118" y="87"/>
                  </a:cubicBezTo>
                  <a:cubicBezTo>
                    <a:pt x="118" y="84"/>
                    <a:pt x="117" y="81"/>
                    <a:pt x="115" y="79"/>
                  </a:cubicBezTo>
                  <a:cubicBezTo>
                    <a:pt x="125" y="79"/>
                    <a:pt x="125" y="79"/>
                    <a:pt x="125" y="79"/>
                  </a:cubicBezTo>
                  <a:lnTo>
                    <a:pt x="125" y="55"/>
                  </a:lnTo>
                  <a:close/>
                  <a:moveTo>
                    <a:pt x="86" y="55"/>
                  </a:moveTo>
                  <a:cubicBezTo>
                    <a:pt x="86" y="36"/>
                    <a:pt x="86" y="36"/>
                    <a:pt x="86" y="36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12" y="55"/>
                    <a:pt x="112" y="55"/>
                    <a:pt x="112" y="55"/>
                  </a:cubicBezTo>
                  <a:lnTo>
                    <a:pt x="86" y="5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90" name="Freeform 89">
              <a:extLst>
                <a:ext uri="{FF2B5EF4-FFF2-40B4-BE49-F238E27FC236}">
                  <a16:creationId xmlns:a16="http://schemas.microsoft.com/office/drawing/2014/main" id="{7F4C5C57-2006-4DE2-8462-393FDA0A670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23" y="1836"/>
              <a:ext cx="129" cy="129"/>
            </a:xfrm>
            <a:custGeom>
              <a:avLst/>
              <a:gdLst>
                <a:gd name="T0" fmla="*/ 101 w 105"/>
                <a:gd name="T1" fmla="*/ 29 h 105"/>
                <a:gd name="T2" fmla="*/ 72 w 105"/>
                <a:gd name="T3" fmla="*/ 26 h 105"/>
                <a:gd name="T4" fmla="*/ 89 w 105"/>
                <a:gd name="T5" fmla="*/ 9 h 105"/>
                <a:gd name="T6" fmla="*/ 82 w 105"/>
                <a:gd name="T7" fmla="*/ 3 h 105"/>
                <a:gd name="T8" fmla="*/ 59 w 105"/>
                <a:gd name="T9" fmla="*/ 26 h 105"/>
                <a:gd name="T10" fmla="*/ 53 w 105"/>
                <a:gd name="T11" fmla="*/ 26 h 105"/>
                <a:gd name="T12" fmla="*/ 53 w 105"/>
                <a:gd name="T13" fmla="*/ 26 h 105"/>
                <a:gd name="T14" fmla="*/ 26 w 105"/>
                <a:gd name="T15" fmla="*/ 0 h 105"/>
                <a:gd name="T16" fmla="*/ 20 w 105"/>
                <a:gd name="T17" fmla="*/ 6 h 105"/>
                <a:gd name="T18" fmla="*/ 40 w 105"/>
                <a:gd name="T19" fmla="*/ 26 h 105"/>
                <a:gd name="T20" fmla="*/ 4 w 105"/>
                <a:gd name="T21" fmla="*/ 29 h 105"/>
                <a:gd name="T22" fmla="*/ 0 w 105"/>
                <a:gd name="T23" fmla="*/ 65 h 105"/>
                <a:gd name="T24" fmla="*/ 4 w 105"/>
                <a:gd name="T25" fmla="*/ 101 h 105"/>
                <a:gd name="T26" fmla="*/ 53 w 105"/>
                <a:gd name="T27" fmla="*/ 105 h 105"/>
                <a:gd name="T28" fmla="*/ 101 w 105"/>
                <a:gd name="T29" fmla="*/ 101 h 105"/>
                <a:gd name="T30" fmla="*/ 105 w 105"/>
                <a:gd name="T31" fmla="*/ 65 h 105"/>
                <a:gd name="T32" fmla="*/ 101 w 105"/>
                <a:gd name="T33" fmla="*/ 29 h 105"/>
                <a:gd name="T34" fmla="*/ 89 w 105"/>
                <a:gd name="T35" fmla="*/ 89 h 105"/>
                <a:gd name="T36" fmla="*/ 53 w 105"/>
                <a:gd name="T37" fmla="*/ 92 h 105"/>
                <a:gd name="T38" fmla="*/ 16 w 105"/>
                <a:gd name="T39" fmla="*/ 89 h 105"/>
                <a:gd name="T40" fmla="*/ 13 w 105"/>
                <a:gd name="T41" fmla="*/ 65 h 105"/>
                <a:gd name="T42" fmla="*/ 16 w 105"/>
                <a:gd name="T43" fmla="*/ 41 h 105"/>
                <a:gd name="T44" fmla="*/ 53 w 105"/>
                <a:gd name="T45" fmla="*/ 39 h 105"/>
                <a:gd name="T46" fmla="*/ 89 w 105"/>
                <a:gd name="T47" fmla="*/ 41 h 105"/>
                <a:gd name="T48" fmla="*/ 92 w 105"/>
                <a:gd name="T49" fmla="*/ 65 h 105"/>
                <a:gd name="T50" fmla="*/ 89 w 105"/>
                <a:gd name="T51" fmla="*/ 89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05" h="105">
                  <a:moveTo>
                    <a:pt x="101" y="29"/>
                  </a:moveTo>
                  <a:cubicBezTo>
                    <a:pt x="92" y="28"/>
                    <a:pt x="82" y="27"/>
                    <a:pt x="72" y="26"/>
                  </a:cubicBezTo>
                  <a:cubicBezTo>
                    <a:pt x="89" y="9"/>
                    <a:pt x="89" y="9"/>
                    <a:pt x="89" y="9"/>
                  </a:cubicBezTo>
                  <a:cubicBezTo>
                    <a:pt x="82" y="3"/>
                    <a:pt x="82" y="3"/>
                    <a:pt x="82" y="3"/>
                  </a:cubicBezTo>
                  <a:cubicBezTo>
                    <a:pt x="59" y="26"/>
                    <a:pt x="59" y="26"/>
                    <a:pt x="59" y="26"/>
                  </a:cubicBezTo>
                  <a:cubicBezTo>
                    <a:pt x="57" y="26"/>
                    <a:pt x="55" y="26"/>
                    <a:pt x="53" y="26"/>
                  </a:cubicBezTo>
                  <a:cubicBezTo>
                    <a:pt x="53" y="26"/>
                    <a:pt x="53" y="26"/>
                    <a:pt x="53" y="26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40" y="26"/>
                    <a:pt x="40" y="26"/>
                    <a:pt x="40" y="26"/>
                  </a:cubicBezTo>
                  <a:cubicBezTo>
                    <a:pt x="27" y="27"/>
                    <a:pt x="15" y="28"/>
                    <a:pt x="4" y="29"/>
                  </a:cubicBezTo>
                  <a:cubicBezTo>
                    <a:pt x="2" y="40"/>
                    <a:pt x="0" y="52"/>
                    <a:pt x="0" y="65"/>
                  </a:cubicBezTo>
                  <a:cubicBezTo>
                    <a:pt x="0" y="78"/>
                    <a:pt x="2" y="90"/>
                    <a:pt x="4" y="101"/>
                  </a:cubicBezTo>
                  <a:cubicBezTo>
                    <a:pt x="19" y="104"/>
                    <a:pt x="35" y="105"/>
                    <a:pt x="53" y="105"/>
                  </a:cubicBezTo>
                  <a:cubicBezTo>
                    <a:pt x="70" y="105"/>
                    <a:pt x="86" y="104"/>
                    <a:pt x="101" y="101"/>
                  </a:cubicBezTo>
                  <a:cubicBezTo>
                    <a:pt x="104" y="90"/>
                    <a:pt x="105" y="78"/>
                    <a:pt x="105" y="65"/>
                  </a:cubicBezTo>
                  <a:cubicBezTo>
                    <a:pt x="105" y="52"/>
                    <a:pt x="104" y="40"/>
                    <a:pt x="101" y="29"/>
                  </a:cubicBezTo>
                  <a:close/>
                  <a:moveTo>
                    <a:pt x="89" y="89"/>
                  </a:moveTo>
                  <a:cubicBezTo>
                    <a:pt x="78" y="91"/>
                    <a:pt x="65" y="92"/>
                    <a:pt x="53" y="92"/>
                  </a:cubicBezTo>
                  <a:cubicBezTo>
                    <a:pt x="40" y="92"/>
                    <a:pt x="27" y="91"/>
                    <a:pt x="16" y="89"/>
                  </a:cubicBezTo>
                  <a:cubicBezTo>
                    <a:pt x="14" y="82"/>
                    <a:pt x="13" y="74"/>
                    <a:pt x="13" y="65"/>
                  </a:cubicBezTo>
                  <a:cubicBezTo>
                    <a:pt x="13" y="57"/>
                    <a:pt x="14" y="49"/>
                    <a:pt x="16" y="41"/>
                  </a:cubicBezTo>
                  <a:cubicBezTo>
                    <a:pt x="27" y="40"/>
                    <a:pt x="40" y="39"/>
                    <a:pt x="53" y="39"/>
                  </a:cubicBezTo>
                  <a:cubicBezTo>
                    <a:pt x="65" y="39"/>
                    <a:pt x="78" y="40"/>
                    <a:pt x="89" y="41"/>
                  </a:cubicBezTo>
                  <a:cubicBezTo>
                    <a:pt x="91" y="49"/>
                    <a:pt x="92" y="57"/>
                    <a:pt x="92" y="65"/>
                  </a:cubicBezTo>
                  <a:cubicBezTo>
                    <a:pt x="92" y="74"/>
                    <a:pt x="91" y="82"/>
                    <a:pt x="89" y="8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91" name="Freeform 90">
              <a:extLst>
                <a:ext uri="{FF2B5EF4-FFF2-40B4-BE49-F238E27FC236}">
                  <a16:creationId xmlns:a16="http://schemas.microsoft.com/office/drawing/2014/main" id="{905B0C64-D3A9-4AE6-817C-64217AD9681C}"/>
                </a:ext>
              </a:extLst>
            </p:cNvPr>
            <p:cNvSpPr>
              <a:spLocks/>
            </p:cNvSpPr>
            <p:nvPr/>
          </p:nvSpPr>
          <p:spPr bwMode="auto">
            <a:xfrm>
              <a:off x="3632" y="1687"/>
              <a:ext cx="164" cy="134"/>
            </a:xfrm>
            <a:custGeom>
              <a:avLst/>
              <a:gdLst>
                <a:gd name="T0" fmla="*/ 134 w 134"/>
                <a:gd name="T1" fmla="*/ 13 h 109"/>
                <a:gd name="T2" fmla="*/ 118 w 134"/>
                <a:gd name="T3" fmla="*/ 17 h 109"/>
                <a:gd name="T4" fmla="*/ 130 w 134"/>
                <a:gd name="T5" fmla="*/ 2 h 109"/>
                <a:gd name="T6" fmla="*/ 113 w 134"/>
                <a:gd name="T7" fmla="*/ 9 h 109"/>
                <a:gd name="T8" fmla="*/ 93 w 134"/>
                <a:gd name="T9" fmla="*/ 0 h 109"/>
                <a:gd name="T10" fmla="*/ 65 w 134"/>
                <a:gd name="T11" fmla="*/ 27 h 109"/>
                <a:gd name="T12" fmla="*/ 66 w 134"/>
                <a:gd name="T13" fmla="*/ 34 h 109"/>
                <a:gd name="T14" fmla="*/ 10 w 134"/>
                <a:gd name="T15" fmla="*/ 5 h 109"/>
                <a:gd name="T16" fmla="*/ 6 w 134"/>
                <a:gd name="T17" fmla="*/ 19 h 109"/>
                <a:gd name="T18" fmla="*/ 18 w 134"/>
                <a:gd name="T19" fmla="*/ 42 h 109"/>
                <a:gd name="T20" fmla="*/ 6 w 134"/>
                <a:gd name="T21" fmla="*/ 38 h 109"/>
                <a:gd name="T22" fmla="*/ 6 w 134"/>
                <a:gd name="T23" fmla="*/ 39 h 109"/>
                <a:gd name="T24" fmla="*/ 28 w 134"/>
                <a:gd name="T25" fmla="*/ 65 h 109"/>
                <a:gd name="T26" fmla="*/ 20 w 134"/>
                <a:gd name="T27" fmla="*/ 66 h 109"/>
                <a:gd name="T28" fmla="*/ 15 w 134"/>
                <a:gd name="T29" fmla="*/ 66 h 109"/>
                <a:gd name="T30" fmla="*/ 41 w 134"/>
                <a:gd name="T31" fmla="*/ 85 h 109"/>
                <a:gd name="T32" fmla="*/ 7 w 134"/>
                <a:gd name="T33" fmla="*/ 97 h 109"/>
                <a:gd name="T34" fmla="*/ 0 w 134"/>
                <a:gd name="T35" fmla="*/ 96 h 109"/>
                <a:gd name="T36" fmla="*/ 42 w 134"/>
                <a:gd name="T37" fmla="*/ 109 h 109"/>
                <a:gd name="T38" fmla="*/ 120 w 134"/>
                <a:gd name="T39" fmla="*/ 31 h 109"/>
                <a:gd name="T40" fmla="*/ 120 w 134"/>
                <a:gd name="T41" fmla="*/ 27 h 109"/>
                <a:gd name="T42" fmla="*/ 134 w 134"/>
                <a:gd name="T43" fmla="*/ 13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34" h="109">
                  <a:moveTo>
                    <a:pt x="134" y="13"/>
                  </a:moveTo>
                  <a:cubicBezTo>
                    <a:pt x="129" y="15"/>
                    <a:pt x="124" y="17"/>
                    <a:pt x="118" y="17"/>
                  </a:cubicBezTo>
                  <a:cubicBezTo>
                    <a:pt x="124" y="14"/>
                    <a:pt x="128" y="8"/>
                    <a:pt x="130" y="2"/>
                  </a:cubicBezTo>
                  <a:cubicBezTo>
                    <a:pt x="125" y="5"/>
                    <a:pt x="119" y="7"/>
                    <a:pt x="113" y="9"/>
                  </a:cubicBezTo>
                  <a:cubicBezTo>
                    <a:pt x="108" y="3"/>
                    <a:pt x="101" y="0"/>
                    <a:pt x="93" y="0"/>
                  </a:cubicBezTo>
                  <a:cubicBezTo>
                    <a:pt x="78" y="0"/>
                    <a:pt x="65" y="12"/>
                    <a:pt x="65" y="27"/>
                  </a:cubicBezTo>
                  <a:cubicBezTo>
                    <a:pt x="65" y="30"/>
                    <a:pt x="66" y="32"/>
                    <a:pt x="66" y="34"/>
                  </a:cubicBezTo>
                  <a:cubicBezTo>
                    <a:pt x="43" y="33"/>
                    <a:pt x="23" y="22"/>
                    <a:pt x="10" y="5"/>
                  </a:cubicBezTo>
                  <a:cubicBezTo>
                    <a:pt x="7" y="9"/>
                    <a:pt x="6" y="14"/>
                    <a:pt x="6" y="19"/>
                  </a:cubicBezTo>
                  <a:cubicBezTo>
                    <a:pt x="6" y="28"/>
                    <a:pt x="11" y="37"/>
                    <a:pt x="18" y="42"/>
                  </a:cubicBezTo>
                  <a:cubicBezTo>
                    <a:pt x="14" y="41"/>
                    <a:pt x="9" y="40"/>
                    <a:pt x="6" y="38"/>
                  </a:cubicBezTo>
                  <a:cubicBezTo>
                    <a:pt x="6" y="38"/>
                    <a:pt x="6" y="38"/>
                    <a:pt x="6" y="39"/>
                  </a:cubicBezTo>
                  <a:cubicBezTo>
                    <a:pt x="6" y="52"/>
                    <a:pt x="15" y="63"/>
                    <a:pt x="28" y="65"/>
                  </a:cubicBezTo>
                  <a:cubicBezTo>
                    <a:pt x="25" y="66"/>
                    <a:pt x="23" y="66"/>
                    <a:pt x="20" y="66"/>
                  </a:cubicBezTo>
                  <a:cubicBezTo>
                    <a:pt x="19" y="66"/>
                    <a:pt x="17" y="66"/>
                    <a:pt x="15" y="66"/>
                  </a:cubicBezTo>
                  <a:cubicBezTo>
                    <a:pt x="19" y="77"/>
                    <a:pt x="29" y="85"/>
                    <a:pt x="41" y="85"/>
                  </a:cubicBezTo>
                  <a:cubicBezTo>
                    <a:pt x="31" y="92"/>
                    <a:pt x="20" y="97"/>
                    <a:pt x="7" y="97"/>
                  </a:cubicBezTo>
                  <a:cubicBezTo>
                    <a:pt x="5" y="97"/>
                    <a:pt x="2" y="97"/>
                    <a:pt x="0" y="96"/>
                  </a:cubicBezTo>
                  <a:cubicBezTo>
                    <a:pt x="12" y="104"/>
                    <a:pt x="27" y="109"/>
                    <a:pt x="42" y="109"/>
                  </a:cubicBezTo>
                  <a:cubicBezTo>
                    <a:pt x="93" y="109"/>
                    <a:pt x="120" y="67"/>
                    <a:pt x="120" y="31"/>
                  </a:cubicBezTo>
                  <a:cubicBezTo>
                    <a:pt x="120" y="29"/>
                    <a:pt x="120" y="28"/>
                    <a:pt x="120" y="27"/>
                  </a:cubicBezTo>
                  <a:cubicBezTo>
                    <a:pt x="126" y="23"/>
                    <a:pt x="130" y="18"/>
                    <a:pt x="134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92" name="Freeform 91">
              <a:extLst>
                <a:ext uri="{FF2B5EF4-FFF2-40B4-BE49-F238E27FC236}">
                  <a16:creationId xmlns:a16="http://schemas.microsoft.com/office/drawing/2014/main" id="{66F97752-A838-4B77-A7C4-D5B238FB847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05" y="2373"/>
              <a:ext cx="160" cy="149"/>
            </a:xfrm>
            <a:custGeom>
              <a:avLst/>
              <a:gdLst>
                <a:gd name="T0" fmla="*/ 70 w 160"/>
                <a:gd name="T1" fmla="*/ 79 h 149"/>
                <a:gd name="T2" fmla="*/ 90 w 160"/>
                <a:gd name="T3" fmla="*/ 79 h 149"/>
                <a:gd name="T4" fmla="*/ 90 w 160"/>
                <a:gd name="T5" fmla="*/ 40 h 149"/>
                <a:gd name="T6" fmla="*/ 120 w 160"/>
                <a:gd name="T7" fmla="*/ 40 h 149"/>
                <a:gd name="T8" fmla="*/ 80 w 160"/>
                <a:gd name="T9" fmla="*/ 0 h 149"/>
                <a:gd name="T10" fmla="*/ 40 w 160"/>
                <a:gd name="T11" fmla="*/ 40 h 149"/>
                <a:gd name="T12" fmla="*/ 70 w 160"/>
                <a:gd name="T13" fmla="*/ 40 h 149"/>
                <a:gd name="T14" fmla="*/ 70 w 160"/>
                <a:gd name="T15" fmla="*/ 79 h 149"/>
                <a:gd name="T16" fmla="*/ 100 w 160"/>
                <a:gd name="T17" fmla="*/ 57 h 149"/>
                <a:gd name="T18" fmla="*/ 100 w 160"/>
                <a:gd name="T19" fmla="*/ 72 h 149"/>
                <a:gd name="T20" fmla="*/ 145 w 160"/>
                <a:gd name="T21" fmla="*/ 89 h 149"/>
                <a:gd name="T22" fmla="*/ 80 w 160"/>
                <a:gd name="T23" fmla="*/ 114 h 149"/>
                <a:gd name="T24" fmla="*/ 14 w 160"/>
                <a:gd name="T25" fmla="*/ 89 h 149"/>
                <a:gd name="T26" fmla="*/ 59 w 160"/>
                <a:gd name="T27" fmla="*/ 72 h 149"/>
                <a:gd name="T28" fmla="*/ 59 w 160"/>
                <a:gd name="T29" fmla="*/ 57 h 149"/>
                <a:gd name="T30" fmla="*/ 0 w 160"/>
                <a:gd name="T31" fmla="*/ 79 h 149"/>
                <a:gd name="T32" fmla="*/ 0 w 160"/>
                <a:gd name="T33" fmla="*/ 120 h 149"/>
                <a:gd name="T34" fmla="*/ 80 w 160"/>
                <a:gd name="T35" fmla="*/ 149 h 149"/>
                <a:gd name="T36" fmla="*/ 160 w 160"/>
                <a:gd name="T37" fmla="*/ 120 h 149"/>
                <a:gd name="T38" fmla="*/ 160 w 160"/>
                <a:gd name="T39" fmla="*/ 79 h 149"/>
                <a:gd name="T40" fmla="*/ 100 w 160"/>
                <a:gd name="T41" fmla="*/ 57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60" h="149">
                  <a:moveTo>
                    <a:pt x="70" y="79"/>
                  </a:moveTo>
                  <a:lnTo>
                    <a:pt x="90" y="79"/>
                  </a:lnTo>
                  <a:lnTo>
                    <a:pt x="90" y="40"/>
                  </a:lnTo>
                  <a:lnTo>
                    <a:pt x="120" y="40"/>
                  </a:lnTo>
                  <a:lnTo>
                    <a:pt x="80" y="0"/>
                  </a:lnTo>
                  <a:lnTo>
                    <a:pt x="40" y="40"/>
                  </a:lnTo>
                  <a:lnTo>
                    <a:pt x="70" y="40"/>
                  </a:lnTo>
                  <a:lnTo>
                    <a:pt x="70" y="79"/>
                  </a:lnTo>
                  <a:close/>
                  <a:moveTo>
                    <a:pt x="100" y="57"/>
                  </a:moveTo>
                  <a:lnTo>
                    <a:pt x="100" y="72"/>
                  </a:lnTo>
                  <a:lnTo>
                    <a:pt x="145" y="89"/>
                  </a:lnTo>
                  <a:lnTo>
                    <a:pt x="80" y="114"/>
                  </a:lnTo>
                  <a:lnTo>
                    <a:pt x="14" y="89"/>
                  </a:lnTo>
                  <a:lnTo>
                    <a:pt x="59" y="72"/>
                  </a:lnTo>
                  <a:lnTo>
                    <a:pt x="59" y="57"/>
                  </a:lnTo>
                  <a:lnTo>
                    <a:pt x="0" y="79"/>
                  </a:lnTo>
                  <a:lnTo>
                    <a:pt x="0" y="120"/>
                  </a:lnTo>
                  <a:lnTo>
                    <a:pt x="80" y="149"/>
                  </a:lnTo>
                  <a:lnTo>
                    <a:pt x="160" y="120"/>
                  </a:lnTo>
                  <a:lnTo>
                    <a:pt x="160" y="79"/>
                  </a:lnTo>
                  <a:lnTo>
                    <a:pt x="100" y="5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93" name="Freeform 92">
              <a:extLst>
                <a:ext uri="{FF2B5EF4-FFF2-40B4-BE49-F238E27FC236}">
                  <a16:creationId xmlns:a16="http://schemas.microsoft.com/office/drawing/2014/main" id="{AD7EC929-F6F3-4883-B8CB-128452FED3F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98" y="2535"/>
              <a:ext cx="122" cy="91"/>
            </a:xfrm>
            <a:custGeom>
              <a:avLst/>
              <a:gdLst>
                <a:gd name="T0" fmla="*/ 37 w 99"/>
                <a:gd name="T1" fmla="*/ 16 h 74"/>
                <a:gd name="T2" fmla="*/ 53 w 99"/>
                <a:gd name="T3" fmla="*/ 31 h 74"/>
                <a:gd name="T4" fmla="*/ 68 w 99"/>
                <a:gd name="T5" fmla="*/ 16 h 74"/>
                <a:gd name="T6" fmla="*/ 53 w 99"/>
                <a:gd name="T7" fmla="*/ 0 h 74"/>
                <a:gd name="T8" fmla="*/ 37 w 99"/>
                <a:gd name="T9" fmla="*/ 16 h 74"/>
                <a:gd name="T10" fmla="*/ 0 w 99"/>
                <a:gd name="T11" fmla="*/ 16 h 74"/>
                <a:gd name="T12" fmla="*/ 16 w 99"/>
                <a:gd name="T13" fmla="*/ 31 h 74"/>
                <a:gd name="T14" fmla="*/ 31 w 99"/>
                <a:gd name="T15" fmla="*/ 16 h 74"/>
                <a:gd name="T16" fmla="*/ 16 w 99"/>
                <a:gd name="T17" fmla="*/ 0 h 74"/>
                <a:gd name="T18" fmla="*/ 0 w 99"/>
                <a:gd name="T19" fmla="*/ 16 h 74"/>
                <a:gd name="T20" fmla="*/ 74 w 99"/>
                <a:gd name="T21" fmla="*/ 47 h 74"/>
                <a:gd name="T22" fmla="*/ 74 w 99"/>
                <a:gd name="T23" fmla="*/ 37 h 74"/>
                <a:gd name="T24" fmla="*/ 68 w 99"/>
                <a:gd name="T25" fmla="*/ 31 h 74"/>
                <a:gd name="T26" fmla="*/ 53 w 99"/>
                <a:gd name="T27" fmla="*/ 31 h 74"/>
                <a:gd name="T28" fmla="*/ 16 w 99"/>
                <a:gd name="T29" fmla="*/ 31 h 74"/>
                <a:gd name="T30" fmla="*/ 6 w 99"/>
                <a:gd name="T31" fmla="*/ 31 h 74"/>
                <a:gd name="T32" fmla="*/ 0 w 99"/>
                <a:gd name="T33" fmla="*/ 37 h 74"/>
                <a:gd name="T34" fmla="*/ 0 w 99"/>
                <a:gd name="T35" fmla="*/ 68 h 74"/>
                <a:gd name="T36" fmla="*/ 6 w 99"/>
                <a:gd name="T37" fmla="*/ 74 h 74"/>
                <a:gd name="T38" fmla="*/ 68 w 99"/>
                <a:gd name="T39" fmla="*/ 74 h 74"/>
                <a:gd name="T40" fmla="*/ 74 w 99"/>
                <a:gd name="T41" fmla="*/ 68 h 74"/>
                <a:gd name="T42" fmla="*/ 74 w 99"/>
                <a:gd name="T43" fmla="*/ 59 h 74"/>
                <a:gd name="T44" fmla="*/ 99 w 99"/>
                <a:gd name="T45" fmla="*/ 74 h 74"/>
                <a:gd name="T46" fmla="*/ 99 w 99"/>
                <a:gd name="T47" fmla="*/ 31 h 74"/>
                <a:gd name="T48" fmla="*/ 74 w 99"/>
                <a:gd name="T49" fmla="*/ 47 h 74"/>
                <a:gd name="T50" fmla="*/ 62 w 99"/>
                <a:gd name="T51" fmla="*/ 62 h 74"/>
                <a:gd name="T52" fmla="*/ 13 w 99"/>
                <a:gd name="T53" fmla="*/ 62 h 74"/>
                <a:gd name="T54" fmla="*/ 13 w 99"/>
                <a:gd name="T55" fmla="*/ 43 h 74"/>
                <a:gd name="T56" fmla="*/ 62 w 99"/>
                <a:gd name="T57" fmla="*/ 43 h 74"/>
                <a:gd name="T58" fmla="*/ 62 w 99"/>
                <a:gd name="T59" fmla="*/ 62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99" h="74">
                  <a:moveTo>
                    <a:pt x="37" y="16"/>
                  </a:moveTo>
                  <a:cubicBezTo>
                    <a:pt x="37" y="24"/>
                    <a:pt x="44" y="31"/>
                    <a:pt x="53" y="31"/>
                  </a:cubicBezTo>
                  <a:cubicBezTo>
                    <a:pt x="61" y="31"/>
                    <a:pt x="68" y="24"/>
                    <a:pt x="68" y="16"/>
                  </a:cubicBezTo>
                  <a:cubicBezTo>
                    <a:pt x="68" y="7"/>
                    <a:pt x="61" y="0"/>
                    <a:pt x="53" y="0"/>
                  </a:cubicBezTo>
                  <a:cubicBezTo>
                    <a:pt x="44" y="0"/>
                    <a:pt x="37" y="7"/>
                    <a:pt x="37" y="16"/>
                  </a:cubicBezTo>
                  <a:close/>
                  <a:moveTo>
                    <a:pt x="0" y="16"/>
                  </a:moveTo>
                  <a:cubicBezTo>
                    <a:pt x="0" y="24"/>
                    <a:pt x="7" y="31"/>
                    <a:pt x="16" y="31"/>
                  </a:cubicBezTo>
                  <a:cubicBezTo>
                    <a:pt x="24" y="31"/>
                    <a:pt x="31" y="24"/>
                    <a:pt x="31" y="16"/>
                  </a:cubicBezTo>
                  <a:cubicBezTo>
                    <a:pt x="31" y="7"/>
                    <a:pt x="24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lose/>
                  <a:moveTo>
                    <a:pt x="74" y="47"/>
                  </a:moveTo>
                  <a:cubicBezTo>
                    <a:pt x="74" y="37"/>
                    <a:pt x="74" y="37"/>
                    <a:pt x="74" y="37"/>
                  </a:cubicBezTo>
                  <a:cubicBezTo>
                    <a:pt x="74" y="34"/>
                    <a:pt x="72" y="31"/>
                    <a:pt x="68" y="31"/>
                  </a:cubicBezTo>
                  <a:cubicBezTo>
                    <a:pt x="53" y="31"/>
                    <a:pt x="53" y="31"/>
                    <a:pt x="53" y="31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6" y="31"/>
                    <a:pt x="6" y="31"/>
                    <a:pt x="6" y="31"/>
                  </a:cubicBezTo>
                  <a:cubicBezTo>
                    <a:pt x="3" y="31"/>
                    <a:pt x="0" y="34"/>
                    <a:pt x="0" y="37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0" y="72"/>
                    <a:pt x="3" y="74"/>
                    <a:pt x="6" y="74"/>
                  </a:cubicBezTo>
                  <a:cubicBezTo>
                    <a:pt x="68" y="74"/>
                    <a:pt x="68" y="74"/>
                    <a:pt x="68" y="74"/>
                  </a:cubicBezTo>
                  <a:cubicBezTo>
                    <a:pt x="72" y="74"/>
                    <a:pt x="74" y="72"/>
                    <a:pt x="74" y="68"/>
                  </a:cubicBezTo>
                  <a:cubicBezTo>
                    <a:pt x="74" y="59"/>
                    <a:pt x="74" y="59"/>
                    <a:pt x="74" y="59"/>
                  </a:cubicBezTo>
                  <a:cubicBezTo>
                    <a:pt x="99" y="74"/>
                    <a:pt x="99" y="74"/>
                    <a:pt x="99" y="74"/>
                  </a:cubicBezTo>
                  <a:cubicBezTo>
                    <a:pt x="99" y="31"/>
                    <a:pt x="99" y="31"/>
                    <a:pt x="99" y="31"/>
                  </a:cubicBezTo>
                  <a:lnTo>
                    <a:pt x="74" y="47"/>
                  </a:lnTo>
                  <a:close/>
                  <a:moveTo>
                    <a:pt x="62" y="62"/>
                  </a:moveTo>
                  <a:cubicBezTo>
                    <a:pt x="13" y="62"/>
                    <a:pt x="13" y="62"/>
                    <a:pt x="13" y="62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62" y="43"/>
                    <a:pt x="62" y="43"/>
                    <a:pt x="62" y="43"/>
                  </a:cubicBezTo>
                  <a:lnTo>
                    <a:pt x="62" y="6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94" name="Freeform 93">
              <a:extLst>
                <a:ext uri="{FF2B5EF4-FFF2-40B4-BE49-F238E27FC236}">
                  <a16:creationId xmlns:a16="http://schemas.microsoft.com/office/drawing/2014/main" id="{DEA87808-0BD3-44F4-BEC9-70D610C7D86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70" y="2235"/>
              <a:ext cx="129" cy="129"/>
            </a:xfrm>
            <a:custGeom>
              <a:avLst/>
              <a:gdLst>
                <a:gd name="T0" fmla="*/ 53 w 105"/>
                <a:gd name="T1" fmla="*/ 0 h 105"/>
                <a:gd name="T2" fmla="*/ 0 w 105"/>
                <a:gd name="T3" fmla="*/ 53 h 105"/>
                <a:gd name="T4" fmla="*/ 53 w 105"/>
                <a:gd name="T5" fmla="*/ 105 h 105"/>
                <a:gd name="T6" fmla="*/ 105 w 105"/>
                <a:gd name="T7" fmla="*/ 53 h 105"/>
                <a:gd name="T8" fmla="*/ 53 w 105"/>
                <a:gd name="T9" fmla="*/ 0 h 105"/>
                <a:gd name="T10" fmla="*/ 84 w 105"/>
                <a:gd name="T11" fmla="*/ 45 h 105"/>
                <a:gd name="T12" fmla="*/ 55 w 105"/>
                <a:gd name="T13" fmla="*/ 85 h 105"/>
                <a:gd name="T14" fmla="*/ 41 w 105"/>
                <a:gd name="T15" fmla="*/ 80 h 105"/>
                <a:gd name="T16" fmla="*/ 31 w 105"/>
                <a:gd name="T17" fmla="*/ 48 h 105"/>
                <a:gd name="T18" fmla="*/ 24 w 105"/>
                <a:gd name="T19" fmla="*/ 50 h 105"/>
                <a:gd name="T20" fmla="*/ 21 w 105"/>
                <a:gd name="T21" fmla="*/ 47 h 105"/>
                <a:gd name="T22" fmla="*/ 40 w 105"/>
                <a:gd name="T23" fmla="*/ 33 h 105"/>
                <a:gd name="T24" fmla="*/ 51 w 105"/>
                <a:gd name="T25" fmla="*/ 54 h 105"/>
                <a:gd name="T26" fmla="*/ 56 w 105"/>
                <a:gd name="T27" fmla="*/ 67 h 105"/>
                <a:gd name="T28" fmla="*/ 64 w 105"/>
                <a:gd name="T29" fmla="*/ 55 h 105"/>
                <a:gd name="T30" fmla="*/ 57 w 105"/>
                <a:gd name="T31" fmla="*/ 47 h 105"/>
                <a:gd name="T32" fmla="*/ 84 w 105"/>
                <a:gd name="T33" fmla="*/ 4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5" h="105">
                  <a:moveTo>
                    <a:pt x="53" y="0"/>
                  </a:moveTo>
                  <a:cubicBezTo>
                    <a:pt x="23" y="0"/>
                    <a:pt x="0" y="24"/>
                    <a:pt x="0" y="53"/>
                  </a:cubicBezTo>
                  <a:cubicBezTo>
                    <a:pt x="0" y="82"/>
                    <a:pt x="23" y="105"/>
                    <a:pt x="53" y="105"/>
                  </a:cubicBezTo>
                  <a:cubicBezTo>
                    <a:pt x="82" y="105"/>
                    <a:pt x="105" y="82"/>
                    <a:pt x="105" y="53"/>
                  </a:cubicBezTo>
                  <a:cubicBezTo>
                    <a:pt x="105" y="24"/>
                    <a:pt x="82" y="0"/>
                    <a:pt x="53" y="0"/>
                  </a:cubicBezTo>
                  <a:close/>
                  <a:moveTo>
                    <a:pt x="84" y="45"/>
                  </a:moveTo>
                  <a:cubicBezTo>
                    <a:pt x="80" y="65"/>
                    <a:pt x="61" y="82"/>
                    <a:pt x="55" y="85"/>
                  </a:cubicBezTo>
                  <a:cubicBezTo>
                    <a:pt x="49" y="89"/>
                    <a:pt x="43" y="84"/>
                    <a:pt x="41" y="80"/>
                  </a:cubicBezTo>
                  <a:cubicBezTo>
                    <a:pt x="39" y="75"/>
                    <a:pt x="33" y="50"/>
                    <a:pt x="31" y="48"/>
                  </a:cubicBezTo>
                  <a:cubicBezTo>
                    <a:pt x="29" y="46"/>
                    <a:pt x="24" y="50"/>
                    <a:pt x="24" y="50"/>
                  </a:cubicBezTo>
                  <a:cubicBezTo>
                    <a:pt x="21" y="47"/>
                    <a:pt x="21" y="47"/>
                    <a:pt x="21" y="47"/>
                  </a:cubicBezTo>
                  <a:cubicBezTo>
                    <a:pt x="21" y="47"/>
                    <a:pt x="32" y="34"/>
                    <a:pt x="40" y="33"/>
                  </a:cubicBezTo>
                  <a:cubicBezTo>
                    <a:pt x="49" y="31"/>
                    <a:pt x="49" y="46"/>
                    <a:pt x="51" y="54"/>
                  </a:cubicBezTo>
                  <a:cubicBezTo>
                    <a:pt x="53" y="62"/>
                    <a:pt x="54" y="67"/>
                    <a:pt x="56" y="67"/>
                  </a:cubicBezTo>
                  <a:cubicBezTo>
                    <a:pt x="58" y="67"/>
                    <a:pt x="61" y="62"/>
                    <a:pt x="64" y="55"/>
                  </a:cubicBezTo>
                  <a:cubicBezTo>
                    <a:pt x="68" y="48"/>
                    <a:pt x="64" y="42"/>
                    <a:pt x="57" y="47"/>
                  </a:cubicBezTo>
                  <a:cubicBezTo>
                    <a:pt x="60" y="30"/>
                    <a:pt x="87" y="25"/>
                    <a:pt x="84" y="4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95" name="Freeform 94">
              <a:extLst>
                <a:ext uri="{FF2B5EF4-FFF2-40B4-BE49-F238E27FC236}">
                  <a16:creationId xmlns:a16="http://schemas.microsoft.com/office/drawing/2014/main" id="{7A5C2925-8CAF-4A06-B772-D2BFA170A06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29" y="2119"/>
              <a:ext cx="126" cy="107"/>
            </a:xfrm>
            <a:custGeom>
              <a:avLst/>
              <a:gdLst>
                <a:gd name="T0" fmla="*/ 84 w 102"/>
                <a:gd name="T1" fmla="*/ 82 h 87"/>
                <a:gd name="T2" fmla="*/ 81 w 102"/>
                <a:gd name="T3" fmla="*/ 81 h 87"/>
                <a:gd name="T4" fmla="*/ 81 w 102"/>
                <a:gd name="T5" fmla="*/ 74 h 87"/>
                <a:gd name="T6" fmla="*/ 93 w 102"/>
                <a:gd name="T7" fmla="*/ 43 h 87"/>
                <a:gd name="T8" fmla="*/ 81 w 102"/>
                <a:gd name="T9" fmla="*/ 12 h 87"/>
                <a:gd name="T10" fmla="*/ 81 w 102"/>
                <a:gd name="T11" fmla="*/ 6 h 87"/>
                <a:gd name="T12" fmla="*/ 87 w 102"/>
                <a:gd name="T13" fmla="*/ 6 h 87"/>
                <a:gd name="T14" fmla="*/ 102 w 102"/>
                <a:gd name="T15" fmla="*/ 43 h 87"/>
                <a:gd name="T16" fmla="*/ 87 w 102"/>
                <a:gd name="T17" fmla="*/ 81 h 87"/>
                <a:gd name="T18" fmla="*/ 84 w 102"/>
                <a:gd name="T19" fmla="*/ 82 h 87"/>
                <a:gd name="T20" fmla="*/ 68 w 102"/>
                <a:gd name="T21" fmla="*/ 73 h 87"/>
                <a:gd name="T22" fmla="*/ 65 w 102"/>
                <a:gd name="T23" fmla="*/ 72 h 87"/>
                <a:gd name="T24" fmla="*/ 65 w 102"/>
                <a:gd name="T25" fmla="*/ 66 h 87"/>
                <a:gd name="T26" fmla="*/ 65 w 102"/>
                <a:gd name="T27" fmla="*/ 21 h 87"/>
                <a:gd name="T28" fmla="*/ 65 w 102"/>
                <a:gd name="T29" fmla="*/ 15 h 87"/>
                <a:gd name="T30" fmla="*/ 71 w 102"/>
                <a:gd name="T31" fmla="*/ 15 h 87"/>
                <a:gd name="T32" fmla="*/ 83 w 102"/>
                <a:gd name="T33" fmla="*/ 43 h 87"/>
                <a:gd name="T34" fmla="*/ 71 w 102"/>
                <a:gd name="T35" fmla="*/ 72 h 87"/>
                <a:gd name="T36" fmla="*/ 68 w 102"/>
                <a:gd name="T37" fmla="*/ 73 h 87"/>
                <a:gd name="T38" fmla="*/ 52 w 102"/>
                <a:gd name="T39" fmla="*/ 65 h 87"/>
                <a:gd name="T40" fmla="*/ 49 w 102"/>
                <a:gd name="T41" fmla="*/ 64 h 87"/>
                <a:gd name="T42" fmla="*/ 49 w 102"/>
                <a:gd name="T43" fmla="*/ 57 h 87"/>
                <a:gd name="T44" fmla="*/ 49 w 102"/>
                <a:gd name="T45" fmla="*/ 30 h 87"/>
                <a:gd name="T46" fmla="*/ 49 w 102"/>
                <a:gd name="T47" fmla="*/ 23 h 87"/>
                <a:gd name="T48" fmla="*/ 55 w 102"/>
                <a:gd name="T49" fmla="*/ 23 h 87"/>
                <a:gd name="T50" fmla="*/ 55 w 102"/>
                <a:gd name="T51" fmla="*/ 64 h 87"/>
                <a:gd name="T52" fmla="*/ 52 w 102"/>
                <a:gd name="T53" fmla="*/ 65 h 87"/>
                <a:gd name="T54" fmla="*/ 38 w 102"/>
                <a:gd name="T55" fmla="*/ 3 h 87"/>
                <a:gd name="T56" fmla="*/ 42 w 102"/>
                <a:gd name="T57" fmla="*/ 4 h 87"/>
                <a:gd name="T58" fmla="*/ 42 w 102"/>
                <a:gd name="T59" fmla="*/ 82 h 87"/>
                <a:gd name="T60" fmla="*/ 38 w 102"/>
                <a:gd name="T61" fmla="*/ 84 h 87"/>
                <a:gd name="T62" fmla="*/ 15 w 102"/>
                <a:gd name="T63" fmla="*/ 61 h 87"/>
                <a:gd name="T64" fmla="*/ 0 w 102"/>
                <a:gd name="T65" fmla="*/ 61 h 87"/>
                <a:gd name="T66" fmla="*/ 0 w 102"/>
                <a:gd name="T67" fmla="*/ 25 h 87"/>
                <a:gd name="T68" fmla="*/ 15 w 102"/>
                <a:gd name="T69" fmla="*/ 25 h 87"/>
                <a:gd name="T70" fmla="*/ 38 w 102"/>
                <a:gd name="T71" fmla="*/ 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02" h="87">
                  <a:moveTo>
                    <a:pt x="84" y="82"/>
                  </a:moveTo>
                  <a:cubicBezTo>
                    <a:pt x="83" y="82"/>
                    <a:pt x="81" y="82"/>
                    <a:pt x="81" y="81"/>
                  </a:cubicBezTo>
                  <a:cubicBezTo>
                    <a:pt x="79" y="79"/>
                    <a:pt x="79" y="76"/>
                    <a:pt x="81" y="74"/>
                  </a:cubicBezTo>
                  <a:cubicBezTo>
                    <a:pt x="89" y="66"/>
                    <a:pt x="93" y="55"/>
                    <a:pt x="93" y="43"/>
                  </a:cubicBezTo>
                  <a:cubicBezTo>
                    <a:pt x="93" y="32"/>
                    <a:pt x="89" y="21"/>
                    <a:pt x="81" y="12"/>
                  </a:cubicBezTo>
                  <a:cubicBezTo>
                    <a:pt x="79" y="11"/>
                    <a:pt x="79" y="8"/>
                    <a:pt x="81" y="6"/>
                  </a:cubicBezTo>
                  <a:cubicBezTo>
                    <a:pt x="82" y="4"/>
                    <a:pt x="85" y="4"/>
                    <a:pt x="87" y="6"/>
                  </a:cubicBezTo>
                  <a:cubicBezTo>
                    <a:pt x="97" y="16"/>
                    <a:pt x="102" y="29"/>
                    <a:pt x="102" y="43"/>
                  </a:cubicBezTo>
                  <a:cubicBezTo>
                    <a:pt x="102" y="57"/>
                    <a:pt x="97" y="71"/>
                    <a:pt x="87" y="81"/>
                  </a:cubicBezTo>
                  <a:cubicBezTo>
                    <a:pt x="86" y="82"/>
                    <a:pt x="85" y="82"/>
                    <a:pt x="84" y="82"/>
                  </a:cubicBezTo>
                  <a:close/>
                  <a:moveTo>
                    <a:pt x="68" y="73"/>
                  </a:moveTo>
                  <a:cubicBezTo>
                    <a:pt x="67" y="73"/>
                    <a:pt x="65" y="73"/>
                    <a:pt x="65" y="72"/>
                  </a:cubicBezTo>
                  <a:cubicBezTo>
                    <a:pt x="63" y="70"/>
                    <a:pt x="63" y="67"/>
                    <a:pt x="65" y="66"/>
                  </a:cubicBezTo>
                  <a:cubicBezTo>
                    <a:pt x="77" y="53"/>
                    <a:pt x="77" y="33"/>
                    <a:pt x="65" y="21"/>
                  </a:cubicBezTo>
                  <a:cubicBezTo>
                    <a:pt x="63" y="19"/>
                    <a:pt x="63" y="16"/>
                    <a:pt x="65" y="15"/>
                  </a:cubicBezTo>
                  <a:cubicBezTo>
                    <a:pt x="66" y="13"/>
                    <a:pt x="69" y="13"/>
                    <a:pt x="71" y="15"/>
                  </a:cubicBezTo>
                  <a:cubicBezTo>
                    <a:pt x="79" y="22"/>
                    <a:pt x="83" y="33"/>
                    <a:pt x="83" y="43"/>
                  </a:cubicBezTo>
                  <a:cubicBezTo>
                    <a:pt x="83" y="54"/>
                    <a:pt x="79" y="64"/>
                    <a:pt x="71" y="72"/>
                  </a:cubicBezTo>
                  <a:cubicBezTo>
                    <a:pt x="70" y="73"/>
                    <a:pt x="69" y="73"/>
                    <a:pt x="68" y="73"/>
                  </a:cubicBezTo>
                  <a:close/>
                  <a:moveTo>
                    <a:pt x="52" y="65"/>
                  </a:moveTo>
                  <a:cubicBezTo>
                    <a:pt x="51" y="65"/>
                    <a:pt x="49" y="64"/>
                    <a:pt x="49" y="64"/>
                  </a:cubicBezTo>
                  <a:cubicBezTo>
                    <a:pt x="47" y="62"/>
                    <a:pt x="47" y="59"/>
                    <a:pt x="49" y="57"/>
                  </a:cubicBezTo>
                  <a:cubicBezTo>
                    <a:pt x="56" y="50"/>
                    <a:pt x="56" y="37"/>
                    <a:pt x="49" y="30"/>
                  </a:cubicBezTo>
                  <a:cubicBezTo>
                    <a:pt x="47" y="28"/>
                    <a:pt x="47" y="25"/>
                    <a:pt x="49" y="23"/>
                  </a:cubicBezTo>
                  <a:cubicBezTo>
                    <a:pt x="50" y="21"/>
                    <a:pt x="53" y="21"/>
                    <a:pt x="55" y="23"/>
                  </a:cubicBezTo>
                  <a:cubicBezTo>
                    <a:pt x="66" y="34"/>
                    <a:pt x="66" y="52"/>
                    <a:pt x="55" y="64"/>
                  </a:cubicBezTo>
                  <a:cubicBezTo>
                    <a:pt x="54" y="64"/>
                    <a:pt x="53" y="65"/>
                    <a:pt x="52" y="65"/>
                  </a:cubicBezTo>
                  <a:close/>
                  <a:moveTo>
                    <a:pt x="38" y="3"/>
                  </a:moveTo>
                  <a:cubicBezTo>
                    <a:pt x="40" y="0"/>
                    <a:pt x="42" y="1"/>
                    <a:pt x="42" y="4"/>
                  </a:cubicBezTo>
                  <a:cubicBezTo>
                    <a:pt x="42" y="82"/>
                    <a:pt x="42" y="82"/>
                    <a:pt x="42" y="82"/>
                  </a:cubicBezTo>
                  <a:cubicBezTo>
                    <a:pt x="42" y="86"/>
                    <a:pt x="40" y="87"/>
                    <a:pt x="38" y="84"/>
                  </a:cubicBezTo>
                  <a:cubicBezTo>
                    <a:pt x="15" y="61"/>
                    <a:pt x="15" y="61"/>
                    <a:pt x="15" y="61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15" y="25"/>
                    <a:pt x="15" y="25"/>
                    <a:pt x="15" y="25"/>
                  </a:cubicBezTo>
                  <a:lnTo>
                    <a:pt x="38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96" name="Freeform 95">
              <a:extLst>
                <a:ext uri="{FF2B5EF4-FFF2-40B4-BE49-F238E27FC236}">
                  <a16:creationId xmlns:a16="http://schemas.microsoft.com/office/drawing/2014/main" id="{2DBFEEA6-BCAA-475D-8257-EFFAC0B7E34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21" y="1983"/>
              <a:ext cx="143" cy="125"/>
            </a:xfrm>
            <a:custGeom>
              <a:avLst/>
              <a:gdLst>
                <a:gd name="T0" fmla="*/ 93 w 143"/>
                <a:gd name="T1" fmla="*/ 17 h 125"/>
                <a:gd name="T2" fmla="*/ 49 w 143"/>
                <a:gd name="T3" fmla="*/ 0 h 125"/>
                <a:gd name="T4" fmla="*/ 0 w 143"/>
                <a:gd name="T5" fmla="*/ 17 h 125"/>
                <a:gd name="T6" fmla="*/ 0 w 143"/>
                <a:gd name="T7" fmla="*/ 125 h 125"/>
                <a:gd name="T8" fmla="*/ 49 w 143"/>
                <a:gd name="T9" fmla="*/ 107 h 125"/>
                <a:gd name="T10" fmla="*/ 93 w 143"/>
                <a:gd name="T11" fmla="*/ 125 h 125"/>
                <a:gd name="T12" fmla="*/ 143 w 143"/>
                <a:gd name="T13" fmla="*/ 107 h 125"/>
                <a:gd name="T14" fmla="*/ 143 w 143"/>
                <a:gd name="T15" fmla="*/ 0 h 125"/>
                <a:gd name="T16" fmla="*/ 93 w 143"/>
                <a:gd name="T17" fmla="*/ 17 h 125"/>
                <a:gd name="T18" fmla="*/ 53 w 143"/>
                <a:gd name="T19" fmla="*/ 11 h 125"/>
                <a:gd name="T20" fmla="*/ 90 w 143"/>
                <a:gd name="T21" fmla="*/ 26 h 125"/>
                <a:gd name="T22" fmla="*/ 90 w 143"/>
                <a:gd name="T23" fmla="*/ 114 h 125"/>
                <a:gd name="T24" fmla="*/ 53 w 143"/>
                <a:gd name="T25" fmla="*/ 100 h 125"/>
                <a:gd name="T26" fmla="*/ 53 w 143"/>
                <a:gd name="T27" fmla="*/ 11 h 125"/>
                <a:gd name="T28" fmla="*/ 9 w 143"/>
                <a:gd name="T29" fmla="*/ 23 h 125"/>
                <a:gd name="T30" fmla="*/ 44 w 143"/>
                <a:gd name="T31" fmla="*/ 11 h 125"/>
                <a:gd name="T32" fmla="*/ 44 w 143"/>
                <a:gd name="T33" fmla="*/ 100 h 125"/>
                <a:gd name="T34" fmla="*/ 9 w 143"/>
                <a:gd name="T35" fmla="*/ 112 h 125"/>
                <a:gd name="T36" fmla="*/ 9 w 143"/>
                <a:gd name="T37" fmla="*/ 23 h 125"/>
                <a:gd name="T38" fmla="*/ 134 w 143"/>
                <a:gd name="T39" fmla="*/ 101 h 125"/>
                <a:gd name="T40" fmla="*/ 98 w 143"/>
                <a:gd name="T41" fmla="*/ 114 h 125"/>
                <a:gd name="T42" fmla="*/ 98 w 143"/>
                <a:gd name="T43" fmla="*/ 26 h 125"/>
                <a:gd name="T44" fmla="*/ 134 w 143"/>
                <a:gd name="T45" fmla="*/ 12 h 125"/>
                <a:gd name="T46" fmla="*/ 134 w 143"/>
                <a:gd name="T47" fmla="*/ 101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43" h="125">
                  <a:moveTo>
                    <a:pt x="93" y="17"/>
                  </a:moveTo>
                  <a:lnTo>
                    <a:pt x="49" y="0"/>
                  </a:lnTo>
                  <a:lnTo>
                    <a:pt x="0" y="17"/>
                  </a:lnTo>
                  <a:lnTo>
                    <a:pt x="0" y="125"/>
                  </a:lnTo>
                  <a:lnTo>
                    <a:pt x="49" y="107"/>
                  </a:lnTo>
                  <a:lnTo>
                    <a:pt x="93" y="125"/>
                  </a:lnTo>
                  <a:lnTo>
                    <a:pt x="143" y="107"/>
                  </a:lnTo>
                  <a:lnTo>
                    <a:pt x="143" y="0"/>
                  </a:lnTo>
                  <a:lnTo>
                    <a:pt x="93" y="17"/>
                  </a:lnTo>
                  <a:close/>
                  <a:moveTo>
                    <a:pt x="53" y="11"/>
                  </a:moveTo>
                  <a:lnTo>
                    <a:pt x="90" y="26"/>
                  </a:lnTo>
                  <a:lnTo>
                    <a:pt x="90" y="114"/>
                  </a:lnTo>
                  <a:lnTo>
                    <a:pt x="53" y="100"/>
                  </a:lnTo>
                  <a:lnTo>
                    <a:pt x="53" y="11"/>
                  </a:lnTo>
                  <a:close/>
                  <a:moveTo>
                    <a:pt x="9" y="23"/>
                  </a:moveTo>
                  <a:lnTo>
                    <a:pt x="44" y="11"/>
                  </a:lnTo>
                  <a:lnTo>
                    <a:pt x="44" y="100"/>
                  </a:lnTo>
                  <a:lnTo>
                    <a:pt x="9" y="112"/>
                  </a:lnTo>
                  <a:lnTo>
                    <a:pt x="9" y="23"/>
                  </a:lnTo>
                  <a:close/>
                  <a:moveTo>
                    <a:pt x="134" y="101"/>
                  </a:moveTo>
                  <a:lnTo>
                    <a:pt x="98" y="114"/>
                  </a:lnTo>
                  <a:lnTo>
                    <a:pt x="98" y="26"/>
                  </a:lnTo>
                  <a:lnTo>
                    <a:pt x="134" y="12"/>
                  </a:lnTo>
                  <a:lnTo>
                    <a:pt x="134" y="1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97" name="Freeform 96">
              <a:extLst>
                <a:ext uri="{FF2B5EF4-FFF2-40B4-BE49-F238E27FC236}">
                  <a16:creationId xmlns:a16="http://schemas.microsoft.com/office/drawing/2014/main" id="{41369EF2-4658-40A9-9287-B6B358CECFB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57" y="1514"/>
              <a:ext cx="156" cy="157"/>
            </a:xfrm>
            <a:custGeom>
              <a:avLst/>
              <a:gdLst>
                <a:gd name="T0" fmla="*/ 63 w 127"/>
                <a:gd name="T1" fmla="*/ 0 h 128"/>
                <a:gd name="T2" fmla="*/ 0 w 127"/>
                <a:gd name="T3" fmla="*/ 64 h 128"/>
                <a:gd name="T4" fmla="*/ 63 w 127"/>
                <a:gd name="T5" fmla="*/ 128 h 128"/>
                <a:gd name="T6" fmla="*/ 127 w 127"/>
                <a:gd name="T7" fmla="*/ 64 h 128"/>
                <a:gd name="T8" fmla="*/ 63 w 127"/>
                <a:gd name="T9" fmla="*/ 0 h 128"/>
                <a:gd name="T10" fmla="*/ 52 w 127"/>
                <a:gd name="T11" fmla="*/ 104 h 128"/>
                <a:gd name="T12" fmla="*/ 25 w 127"/>
                <a:gd name="T13" fmla="*/ 69 h 128"/>
                <a:gd name="T14" fmla="*/ 37 w 127"/>
                <a:gd name="T15" fmla="*/ 57 h 128"/>
                <a:gd name="T16" fmla="*/ 52 w 127"/>
                <a:gd name="T17" fmla="*/ 76 h 128"/>
                <a:gd name="T18" fmla="*/ 98 w 127"/>
                <a:gd name="T19" fmla="*/ 38 h 128"/>
                <a:gd name="T20" fmla="*/ 103 w 127"/>
                <a:gd name="T21" fmla="*/ 44 h 128"/>
                <a:gd name="T22" fmla="*/ 52 w 127"/>
                <a:gd name="T23" fmla="*/ 104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7" h="128">
                  <a:moveTo>
                    <a:pt x="63" y="0"/>
                  </a:moveTo>
                  <a:cubicBezTo>
                    <a:pt x="28" y="0"/>
                    <a:pt x="0" y="28"/>
                    <a:pt x="0" y="64"/>
                  </a:cubicBezTo>
                  <a:cubicBezTo>
                    <a:pt x="0" y="99"/>
                    <a:pt x="28" y="128"/>
                    <a:pt x="63" y="128"/>
                  </a:cubicBezTo>
                  <a:cubicBezTo>
                    <a:pt x="99" y="128"/>
                    <a:pt x="127" y="99"/>
                    <a:pt x="127" y="64"/>
                  </a:cubicBezTo>
                  <a:cubicBezTo>
                    <a:pt x="127" y="28"/>
                    <a:pt x="99" y="0"/>
                    <a:pt x="63" y="0"/>
                  </a:cubicBezTo>
                  <a:close/>
                  <a:moveTo>
                    <a:pt x="52" y="104"/>
                  </a:moveTo>
                  <a:cubicBezTo>
                    <a:pt x="25" y="69"/>
                    <a:pt x="25" y="69"/>
                    <a:pt x="25" y="69"/>
                  </a:cubicBezTo>
                  <a:cubicBezTo>
                    <a:pt x="37" y="57"/>
                    <a:pt x="37" y="57"/>
                    <a:pt x="37" y="57"/>
                  </a:cubicBezTo>
                  <a:cubicBezTo>
                    <a:pt x="52" y="76"/>
                    <a:pt x="52" y="76"/>
                    <a:pt x="52" y="76"/>
                  </a:cubicBezTo>
                  <a:cubicBezTo>
                    <a:pt x="98" y="38"/>
                    <a:pt x="98" y="38"/>
                    <a:pt x="98" y="38"/>
                  </a:cubicBezTo>
                  <a:cubicBezTo>
                    <a:pt x="103" y="44"/>
                    <a:pt x="103" y="44"/>
                    <a:pt x="103" y="44"/>
                  </a:cubicBezTo>
                  <a:lnTo>
                    <a:pt x="52" y="10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98" name="Freeform 97">
              <a:extLst>
                <a:ext uri="{FF2B5EF4-FFF2-40B4-BE49-F238E27FC236}">
                  <a16:creationId xmlns:a16="http://schemas.microsoft.com/office/drawing/2014/main" id="{0B1097D8-082A-4091-946C-6C46EBB35FE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10" y="2615"/>
              <a:ext cx="118" cy="118"/>
            </a:xfrm>
            <a:custGeom>
              <a:avLst/>
              <a:gdLst>
                <a:gd name="T0" fmla="*/ 0 w 118"/>
                <a:gd name="T1" fmla="*/ 55 h 118"/>
                <a:gd name="T2" fmla="*/ 0 w 118"/>
                <a:gd name="T3" fmla="*/ 16 h 118"/>
                <a:gd name="T4" fmla="*/ 48 w 118"/>
                <a:gd name="T5" fmla="*/ 9 h 118"/>
                <a:gd name="T6" fmla="*/ 48 w 118"/>
                <a:gd name="T7" fmla="*/ 55 h 118"/>
                <a:gd name="T8" fmla="*/ 0 w 118"/>
                <a:gd name="T9" fmla="*/ 55 h 118"/>
                <a:gd name="T10" fmla="*/ 55 w 118"/>
                <a:gd name="T11" fmla="*/ 8 h 118"/>
                <a:gd name="T12" fmla="*/ 118 w 118"/>
                <a:gd name="T13" fmla="*/ 0 h 118"/>
                <a:gd name="T14" fmla="*/ 118 w 118"/>
                <a:gd name="T15" fmla="*/ 55 h 118"/>
                <a:gd name="T16" fmla="*/ 55 w 118"/>
                <a:gd name="T17" fmla="*/ 55 h 118"/>
                <a:gd name="T18" fmla="*/ 55 w 118"/>
                <a:gd name="T19" fmla="*/ 8 h 118"/>
                <a:gd name="T20" fmla="*/ 118 w 118"/>
                <a:gd name="T21" fmla="*/ 62 h 118"/>
                <a:gd name="T22" fmla="*/ 118 w 118"/>
                <a:gd name="T23" fmla="*/ 118 h 118"/>
                <a:gd name="T24" fmla="*/ 55 w 118"/>
                <a:gd name="T25" fmla="*/ 109 h 118"/>
                <a:gd name="T26" fmla="*/ 55 w 118"/>
                <a:gd name="T27" fmla="*/ 62 h 118"/>
                <a:gd name="T28" fmla="*/ 118 w 118"/>
                <a:gd name="T29" fmla="*/ 62 h 118"/>
                <a:gd name="T30" fmla="*/ 48 w 118"/>
                <a:gd name="T31" fmla="*/ 108 h 118"/>
                <a:gd name="T32" fmla="*/ 0 w 118"/>
                <a:gd name="T33" fmla="*/ 102 h 118"/>
                <a:gd name="T34" fmla="*/ 0 w 118"/>
                <a:gd name="T35" fmla="*/ 62 h 118"/>
                <a:gd name="T36" fmla="*/ 48 w 118"/>
                <a:gd name="T37" fmla="*/ 62 h 118"/>
                <a:gd name="T38" fmla="*/ 48 w 118"/>
                <a:gd name="T39" fmla="*/ 108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18" h="118">
                  <a:moveTo>
                    <a:pt x="0" y="55"/>
                  </a:moveTo>
                  <a:lnTo>
                    <a:pt x="0" y="16"/>
                  </a:lnTo>
                  <a:lnTo>
                    <a:pt x="48" y="9"/>
                  </a:lnTo>
                  <a:lnTo>
                    <a:pt x="48" y="55"/>
                  </a:lnTo>
                  <a:lnTo>
                    <a:pt x="0" y="55"/>
                  </a:lnTo>
                  <a:close/>
                  <a:moveTo>
                    <a:pt x="55" y="8"/>
                  </a:moveTo>
                  <a:lnTo>
                    <a:pt x="118" y="0"/>
                  </a:lnTo>
                  <a:lnTo>
                    <a:pt x="118" y="55"/>
                  </a:lnTo>
                  <a:lnTo>
                    <a:pt x="55" y="55"/>
                  </a:lnTo>
                  <a:lnTo>
                    <a:pt x="55" y="8"/>
                  </a:lnTo>
                  <a:close/>
                  <a:moveTo>
                    <a:pt x="118" y="62"/>
                  </a:moveTo>
                  <a:lnTo>
                    <a:pt x="118" y="118"/>
                  </a:lnTo>
                  <a:lnTo>
                    <a:pt x="55" y="109"/>
                  </a:lnTo>
                  <a:lnTo>
                    <a:pt x="55" y="62"/>
                  </a:lnTo>
                  <a:lnTo>
                    <a:pt x="118" y="62"/>
                  </a:lnTo>
                  <a:close/>
                  <a:moveTo>
                    <a:pt x="48" y="108"/>
                  </a:moveTo>
                  <a:lnTo>
                    <a:pt x="0" y="102"/>
                  </a:lnTo>
                  <a:lnTo>
                    <a:pt x="0" y="62"/>
                  </a:lnTo>
                  <a:lnTo>
                    <a:pt x="48" y="62"/>
                  </a:lnTo>
                  <a:lnTo>
                    <a:pt x="48" y="10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99" name="Freeform 98">
              <a:extLst>
                <a:ext uri="{FF2B5EF4-FFF2-40B4-BE49-F238E27FC236}">
                  <a16:creationId xmlns:a16="http://schemas.microsoft.com/office/drawing/2014/main" id="{033FAEE5-CF80-4BA7-A614-4EC47F64031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81" y="2589"/>
              <a:ext cx="104" cy="104"/>
            </a:xfrm>
            <a:custGeom>
              <a:avLst/>
              <a:gdLst>
                <a:gd name="T0" fmla="*/ 11 w 85"/>
                <a:gd name="T1" fmla="*/ 42 h 85"/>
                <a:gd name="T2" fmla="*/ 29 w 85"/>
                <a:gd name="T3" fmla="*/ 70 h 85"/>
                <a:gd name="T4" fmla="*/ 14 w 85"/>
                <a:gd name="T5" fmla="*/ 30 h 85"/>
                <a:gd name="T6" fmla="*/ 11 w 85"/>
                <a:gd name="T7" fmla="*/ 42 h 85"/>
                <a:gd name="T8" fmla="*/ 64 w 85"/>
                <a:gd name="T9" fmla="*/ 41 h 85"/>
                <a:gd name="T10" fmla="*/ 62 w 85"/>
                <a:gd name="T11" fmla="*/ 32 h 85"/>
                <a:gd name="T12" fmla="*/ 59 w 85"/>
                <a:gd name="T13" fmla="*/ 25 h 85"/>
                <a:gd name="T14" fmla="*/ 64 w 85"/>
                <a:gd name="T15" fmla="*/ 19 h 85"/>
                <a:gd name="T16" fmla="*/ 64 w 85"/>
                <a:gd name="T17" fmla="*/ 19 h 85"/>
                <a:gd name="T18" fmla="*/ 43 w 85"/>
                <a:gd name="T19" fmla="*/ 11 h 85"/>
                <a:gd name="T20" fmla="*/ 16 w 85"/>
                <a:gd name="T21" fmla="*/ 25 h 85"/>
                <a:gd name="T22" fmla="*/ 18 w 85"/>
                <a:gd name="T23" fmla="*/ 25 h 85"/>
                <a:gd name="T24" fmla="*/ 27 w 85"/>
                <a:gd name="T25" fmla="*/ 25 h 85"/>
                <a:gd name="T26" fmla="*/ 27 w 85"/>
                <a:gd name="T27" fmla="*/ 27 h 85"/>
                <a:gd name="T28" fmla="*/ 23 w 85"/>
                <a:gd name="T29" fmla="*/ 28 h 85"/>
                <a:gd name="T30" fmla="*/ 35 w 85"/>
                <a:gd name="T31" fmla="*/ 61 h 85"/>
                <a:gd name="T32" fmla="*/ 42 w 85"/>
                <a:gd name="T33" fmla="*/ 41 h 85"/>
                <a:gd name="T34" fmla="*/ 37 w 85"/>
                <a:gd name="T35" fmla="*/ 28 h 85"/>
                <a:gd name="T36" fmla="*/ 34 w 85"/>
                <a:gd name="T37" fmla="*/ 27 h 85"/>
                <a:gd name="T38" fmla="*/ 34 w 85"/>
                <a:gd name="T39" fmla="*/ 25 h 85"/>
                <a:gd name="T40" fmla="*/ 42 w 85"/>
                <a:gd name="T41" fmla="*/ 25 h 85"/>
                <a:gd name="T42" fmla="*/ 51 w 85"/>
                <a:gd name="T43" fmla="*/ 25 h 85"/>
                <a:gd name="T44" fmla="*/ 51 w 85"/>
                <a:gd name="T45" fmla="*/ 27 h 85"/>
                <a:gd name="T46" fmla="*/ 47 w 85"/>
                <a:gd name="T47" fmla="*/ 28 h 85"/>
                <a:gd name="T48" fmla="*/ 59 w 85"/>
                <a:gd name="T49" fmla="*/ 61 h 85"/>
                <a:gd name="T50" fmla="*/ 62 w 85"/>
                <a:gd name="T51" fmla="*/ 51 h 85"/>
                <a:gd name="T52" fmla="*/ 64 w 85"/>
                <a:gd name="T53" fmla="*/ 41 h 85"/>
                <a:gd name="T54" fmla="*/ 43 w 85"/>
                <a:gd name="T55" fmla="*/ 45 h 85"/>
                <a:gd name="T56" fmla="*/ 34 w 85"/>
                <a:gd name="T57" fmla="*/ 72 h 85"/>
                <a:gd name="T58" fmla="*/ 43 w 85"/>
                <a:gd name="T59" fmla="*/ 73 h 85"/>
                <a:gd name="T60" fmla="*/ 53 w 85"/>
                <a:gd name="T61" fmla="*/ 71 h 85"/>
                <a:gd name="T62" fmla="*/ 53 w 85"/>
                <a:gd name="T63" fmla="*/ 71 h 85"/>
                <a:gd name="T64" fmla="*/ 43 w 85"/>
                <a:gd name="T65" fmla="*/ 45 h 85"/>
                <a:gd name="T66" fmla="*/ 71 w 85"/>
                <a:gd name="T67" fmla="*/ 27 h 85"/>
                <a:gd name="T68" fmla="*/ 71 w 85"/>
                <a:gd name="T69" fmla="*/ 31 h 85"/>
                <a:gd name="T70" fmla="*/ 69 w 85"/>
                <a:gd name="T71" fmla="*/ 42 h 85"/>
                <a:gd name="T72" fmla="*/ 59 w 85"/>
                <a:gd name="T73" fmla="*/ 69 h 85"/>
                <a:gd name="T74" fmla="*/ 75 w 85"/>
                <a:gd name="T75" fmla="*/ 42 h 85"/>
                <a:gd name="T76" fmla="*/ 71 w 85"/>
                <a:gd name="T77" fmla="*/ 27 h 85"/>
                <a:gd name="T78" fmla="*/ 43 w 85"/>
                <a:gd name="T79" fmla="*/ 0 h 85"/>
                <a:gd name="T80" fmla="*/ 0 w 85"/>
                <a:gd name="T81" fmla="*/ 42 h 85"/>
                <a:gd name="T82" fmla="*/ 43 w 85"/>
                <a:gd name="T83" fmla="*/ 85 h 85"/>
                <a:gd name="T84" fmla="*/ 85 w 85"/>
                <a:gd name="T85" fmla="*/ 42 h 85"/>
                <a:gd name="T86" fmla="*/ 43 w 85"/>
                <a:gd name="T87" fmla="*/ 0 h 85"/>
                <a:gd name="T88" fmla="*/ 43 w 85"/>
                <a:gd name="T89" fmla="*/ 79 h 85"/>
                <a:gd name="T90" fmla="*/ 6 w 85"/>
                <a:gd name="T91" fmla="*/ 42 h 85"/>
                <a:gd name="T92" fmla="*/ 43 w 85"/>
                <a:gd name="T93" fmla="*/ 5 h 85"/>
                <a:gd name="T94" fmla="*/ 80 w 85"/>
                <a:gd name="T95" fmla="*/ 42 h 85"/>
                <a:gd name="T96" fmla="*/ 43 w 85"/>
                <a:gd name="T97" fmla="*/ 79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85" h="85">
                  <a:moveTo>
                    <a:pt x="11" y="42"/>
                  </a:moveTo>
                  <a:cubicBezTo>
                    <a:pt x="11" y="54"/>
                    <a:pt x="18" y="65"/>
                    <a:pt x="29" y="7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2" y="33"/>
                    <a:pt x="11" y="38"/>
                    <a:pt x="11" y="42"/>
                  </a:cubicBezTo>
                  <a:close/>
                  <a:moveTo>
                    <a:pt x="64" y="41"/>
                  </a:moveTo>
                  <a:cubicBezTo>
                    <a:pt x="64" y="37"/>
                    <a:pt x="63" y="34"/>
                    <a:pt x="62" y="32"/>
                  </a:cubicBezTo>
                  <a:cubicBezTo>
                    <a:pt x="60" y="30"/>
                    <a:pt x="59" y="27"/>
                    <a:pt x="59" y="25"/>
                  </a:cubicBezTo>
                  <a:cubicBezTo>
                    <a:pt x="59" y="22"/>
                    <a:pt x="61" y="19"/>
                    <a:pt x="64" y="19"/>
                  </a:cubicBezTo>
                  <a:cubicBezTo>
                    <a:pt x="64" y="19"/>
                    <a:pt x="64" y="19"/>
                    <a:pt x="64" y="19"/>
                  </a:cubicBezTo>
                  <a:cubicBezTo>
                    <a:pt x="59" y="14"/>
                    <a:pt x="51" y="11"/>
                    <a:pt x="43" y="11"/>
                  </a:cubicBezTo>
                  <a:cubicBezTo>
                    <a:pt x="32" y="11"/>
                    <a:pt x="22" y="17"/>
                    <a:pt x="16" y="25"/>
                  </a:cubicBezTo>
                  <a:cubicBezTo>
                    <a:pt x="17" y="25"/>
                    <a:pt x="18" y="25"/>
                    <a:pt x="18" y="25"/>
                  </a:cubicBezTo>
                  <a:cubicBezTo>
                    <a:pt x="22" y="25"/>
                    <a:pt x="27" y="25"/>
                    <a:pt x="27" y="25"/>
                  </a:cubicBezTo>
                  <a:cubicBezTo>
                    <a:pt x="29" y="25"/>
                    <a:pt x="29" y="27"/>
                    <a:pt x="27" y="27"/>
                  </a:cubicBezTo>
                  <a:cubicBezTo>
                    <a:pt x="27" y="27"/>
                    <a:pt x="25" y="28"/>
                    <a:pt x="23" y="28"/>
                  </a:cubicBezTo>
                  <a:cubicBezTo>
                    <a:pt x="35" y="61"/>
                    <a:pt x="35" y="61"/>
                    <a:pt x="35" y="61"/>
                  </a:cubicBezTo>
                  <a:cubicBezTo>
                    <a:pt x="42" y="41"/>
                    <a:pt x="42" y="41"/>
                    <a:pt x="42" y="41"/>
                  </a:cubicBezTo>
                  <a:cubicBezTo>
                    <a:pt x="37" y="28"/>
                    <a:pt x="37" y="28"/>
                    <a:pt x="37" y="28"/>
                  </a:cubicBezTo>
                  <a:cubicBezTo>
                    <a:pt x="35" y="28"/>
                    <a:pt x="34" y="27"/>
                    <a:pt x="34" y="27"/>
                  </a:cubicBezTo>
                  <a:cubicBezTo>
                    <a:pt x="32" y="27"/>
                    <a:pt x="32" y="25"/>
                    <a:pt x="34" y="25"/>
                  </a:cubicBezTo>
                  <a:cubicBezTo>
                    <a:pt x="34" y="25"/>
                    <a:pt x="39" y="25"/>
                    <a:pt x="42" y="25"/>
                  </a:cubicBezTo>
                  <a:cubicBezTo>
                    <a:pt x="46" y="25"/>
                    <a:pt x="51" y="25"/>
                    <a:pt x="51" y="25"/>
                  </a:cubicBezTo>
                  <a:cubicBezTo>
                    <a:pt x="52" y="25"/>
                    <a:pt x="53" y="27"/>
                    <a:pt x="51" y="27"/>
                  </a:cubicBezTo>
                  <a:cubicBezTo>
                    <a:pt x="51" y="27"/>
                    <a:pt x="49" y="28"/>
                    <a:pt x="47" y="28"/>
                  </a:cubicBezTo>
                  <a:cubicBezTo>
                    <a:pt x="59" y="61"/>
                    <a:pt x="59" y="61"/>
                    <a:pt x="59" y="61"/>
                  </a:cubicBezTo>
                  <a:cubicBezTo>
                    <a:pt x="62" y="51"/>
                    <a:pt x="62" y="51"/>
                    <a:pt x="62" y="51"/>
                  </a:cubicBezTo>
                  <a:cubicBezTo>
                    <a:pt x="63" y="46"/>
                    <a:pt x="64" y="43"/>
                    <a:pt x="64" y="41"/>
                  </a:cubicBezTo>
                  <a:close/>
                  <a:moveTo>
                    <a:pt x="43" y="45"/>
                  </a:moveTo>
                  <a:cubicBezTo>
                    <a:pt x="34" y="72"/>
                    <a:pt x="34" y="72"/>
                    <a:pt x="34" y="72"/>
                  </a:cubicBezTo>
                  <a:cubicBezTo>
                    <a:pt x="37" y="73"/>
                    <a:pt x="40" y="73"/>
                    <a:pt x="43" y="73"/>
                  </a:cubicBezTo>
                  <a:cubicBezTo>
                    <a:pt x="47" y="73"/>
                    <a:pt x="50" y="73"/>
                    <a:pt x="53" y="71"/>
                  </a:cubicBezTo>
                  <a:cubicBezTo>
                    <a:pt x="53" y="71"/>
                    <a:pt x="53" y="71"/>
                    <a:pt x="53" y="71"/>
                  </a:cubicBezTo>
                  <a:lnTo>
                    <a:pt x="43" y="45"/>
                  </a:lnTo>
                  <a:close/>
                  <a:moveTo>
                    <a:pt x="71" y="27"/>
                  </a:moveTo>
                  <a:cubicBezTo>
                    <a:pt x="71" y="28"/>
                    <a:pt x="71" y="29"/>
                    <a:pt x="71" y="31"/>
                  </a:cubicBezTo>
                  <a:cubicBezTo>
                    <a:pt x="71" y="34"/>
                    <a:pt x="70" y="37"/>
                    <a:pt x="69" y="42"/>
                  </a:cubicBezTo>
                  <a:cubicBezTo>
                    <a:pt x="59" y="69"/>
                    <a:pt x="59" y="69"/>
                    <a:pt x="59" y="69"/>
                  </a:cubicBezTo>
                  <a:cubicBezTo>
                    <a:pt x="68" y="64"/>
                    <a:pt x="75" y="54"/>
                    <a:pt x="75" y="42"/>
                  </a:cubicBezTo>
                  <a:cubicBezTo>
                    <a:pt x="75" y="37"/>
                    <a:pt x="73" y="32"/>
                    <a:pt x="71" y="27"/>
                  </a:cubicBezTo>
                  <a:close/>
                  <a:moveTo>
                    <a:pt x="43" y="0"/>
                  </a:moveTo>
                  <a:cubicBezTo>
                    <a:pt x="19" y="0"/>
                    <a:pt x="0" y="19"/>
                    <a:pt x="0" y="42"/>
                  </a:cubicBezTo>
                  <a:cubicBezTo>
                    <a:pt x="0" y="66"/>
                    <a:pt x="19" y="85"/>
                    <a:pt x="43" y="85"/>
                  </a:cubicBezTo>
                  <a:cubicBezTo>
                    <a:pt x="66" y="85"/>
                    <a:pt x="85" y="66"/>
                    <a:pt x="85" y="42"/>
                  </a:cubicBezTo>
                  <a:cubicBezTo>
                    <a:pt x="85" y="19"/>
                    <a:pt x="66" y="0"/>
                    <a:pt x="43" y="0"/>
                  </a:cubicBezTo>
                  <a:close/>
                  <a:moveTo>
                    <a:pt x="43" y="79"/>
                  </a:moveTo>
                  <a:cubicBezTo>
                    <a:pt x="22" y="79"/>
                    <a:pt x="6" y="63"/>
                    <a:pt x="6" y="42"/>
                  </a:cubicBezTo>
                  <a:cubicBezTo>
                    <a:pt x="6" y="22"/>
                    <a:pt x="22" y="5"/>
                    <a:pt x="43" y="5"/>
                  </a:cubicBezTo>
                  <a:cubicBezTo>
                    <a:pt x="63" y="5"/>
                    <a:pt x="80" y="22"/>
                    <a:pt x="80" y="42"/>
                  </a:cubicBezTo>
                  <a:cubicBezTo>
                    <a:pt x="80" y="63"/>
                    <a:pt x="63" y="79"/>
                    <a:pt x="43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00" name="Freeform 99">
              <a:extLst>
                <a:ext uri="{FF2B5EF4-FFF2-40B4-BE49-F238E27FC236}">
                  <a16:creationId xmlns:a16="http://schemas.microsoft.com/office/drawing/2014/main" id="{BE71A074-17BD-4F24-BA1C-E0172BFDFC8A}"/>
                </a:ext>
              </a:extLst>
            </p:cNvPr>
            <p:cNvSpPr>
              <a:spLocks/>
            </p:cNvSpPr>
            <p:nvPr/>
          </p:nvSpPr>
          <p:spPr bwMode="auto">
            <a:xfrm>
              <a:off x="4010" y="2780"/>
              <a:ext cx="140" cy="139"/>
            </a:xfrm>
            <a:custGeom>
              <a:avLst/>
              <a:gdLst>
                <a:gd name="T0" fmla="*/ 110 w 114"/>
                <a:gd name="T1" fmla="*/ 90 h 113"/>
                <a:gd name="T2" fmla="*/ 60 w 114"/>
                <a:gd name="T3" fmla="*/ 46 h 113"/>
                <a:gd name="T4" fmla="*/ 64 w 114"/>
                <a:gd name="T5" fmla="*/ 32 h 113"/>
                <a:gd name="T6" fmla="*/ 32 w 114"/>
                <a:gd name="T7" fmla="*/ 0 h 113"/>
                <a:gd name="T8" fmla="*/ 23 w 114"/>
                <a:gd name="T9" fmla="*/ 1 h 113"/>
                <a:gd name="T10" fmla="*/ 41 w 114"/>
                <a:gd name="T11" fmla="*/ 20 h 113"/>
                <a:gd name="T12" fmla="*/ 41 w 114"/>
                <a:gd name="T13" fmla="*/ 30 h 113"/>
                <a:gd name="T14" fmla="*/ 30 w 114"/>
                <a:gd name="T15" fmla="*/ 41 h 113"/>
                <a:gd name="T16" fmla="*/ 20 w 114"/>
                <a:gd name="T17" fmla="*/ 41 h 113"/>
                <a:gd name="T18" fmla="*/ 1 w 114"/>
                <a:gd name="T19" fmla="*/ 22 h 113"/>
                <a:gd name="T20" fmla="*/ 0 w 114"/>
                <a:gd name="T21" fmla="*/ 32 h 113"/>
                <a:gd name="T22" fmla="*/ 32 w 114"/>
                <a:gd name="T23" fmla="*/ 63 h 113"/>
                <a:gd name="T24" fmla="*/ 47 w 114"/>
                <a:gd name="T25" fmla="*/ 60 h 113"/>
                <a:gd name="T26" fmla="*/ 90 w 114"/>
                <a:gd name="T27" fmla="*/ 110 h 113"/>
                <a:gd name="T28" fmla="*/ 100 w 114"/>
                <a:gd name="T29" fmla="*/ 111 h 113"/>
                <a:gd name="T30" fmla="*/ 111 w 114"/>
                <a:gd name="T31" fmla="*/ 99 h 113"/>
                <a:gd name="T32" fmla="*/ 110 w 114"/>
                <a:gd name="T33" fmla="*/ 9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4" h="113">
                  <a:moveTo>
                    <a:pt x="110" y="90"/>
                  </a:moveTo>
                  <a:cubicBezTo>
                    <a:pt x="60" y="46"/>
                    <a:pt x="60" y="46"/>
                    <a:pt x="60" y="46"/>
                  </a:cubicBezTo>
                  <a:cubicBezTo>
                    <a:pt x="62" y="42"/>
                    <a:pt x="64" y="37"/>
                    <a:pt x="64" y="32"/>
                  </a:cubicBezTo>
                  <a:cubicBezTo>
                    <a:pt x="64" y="14"/>
                    <a:pt x="49" y="0"/>
                    <a:pt x="32" y="0"/>
                  </a:cubicBezTo>
                  <a:cubicBezTo>
                    <a:pt x="29" y="0"/>
                    <a:pt x="26" y="0"/>
                    <a:pt x="23" y="1"/>
                  </a:cubicBezTo>
                  <a:cubicBezTo>
                    <a:pt x="41" y="20"/>
                    <a:pt x="41" y="20"/>
                    <a:pt x="41" y="20"/>
                  </a:cubicBezTo>
                  <a:cubicBezTo>
                    <a:pt x="44" y="22"/>
                    <a:pt x="44" y="27"/>
                    <a:pt x="41" y="30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27" y="43"/>
                    <a:pt x="23" y="43"/>
                    <a:pt x="20" y="41"/>
                  </a:cubicBezTo>
                  <a:cubicBezTo>
                    <a:pt x="1" y="22"/>
                    <a:pt x="1" y="22"/>
                    <a:pt x="1" y="22"/>
                  </a:cubicBezTo>
                  <a:cubicBezTo>
                    <a:pt x="1" y="25"/>
                    <a:pt x="0" y="28"/>
                    <a:pt x="0" y="32"/>
                  </a:cubicBezTo>
                  <a:cubicBezTo>
                    <a:pt x="0" y="49"/>
                    <a:pt x="14" y="63"/>
                    <a:pt x="32" y="63"/>
                  </a:cubicBezTo>
                  <a:cubicBezTo>
                    <a:pt x="37" y="63"/>
                    <a:pt x="42" y="62"/>
                    <a:pt x="47" y="60"/>
                  </a:cubicBezTo>
                  <a:cubicBezTo>
                    <a:pt x="90" y="110"/>
                    <a:pt x="90" y="110"/>
                    <a:pt x="90" y="110"/>
                  </a:cubicBezTo>
                  <a:cubicBezTo>
                    <a:pt x="93" y="113"/>
                    <a:pt x="97" y="113"/>
                    <a:pt x="100" y="111"/>
                  </a:cubicBezTo>
                  <a:cubicBezTo>
                    <a:pt x="111" y="99"/>
                    <a:pt x="111" y="99"/>
                    <a:pt x="111" y="99"/>
                  </a:cubicBezTo>
                  <a:cubicBezTo>
                    <a:pt x="114" y="97"/>
                    <a:pt x="113" y="92"/>
                    <a:pt x="110" y="9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01" name="Freeform 100">
              <a:extLst>
                <a:ext uri="{FF2B5EF4-FFF2-40B4-BE49-F238E27FC236}">
                  <a16:creationId xmlns:a16="http://schemas.microsoft.com/office/drawing/2014/main" id="{A140A037-27AC-40F4-95A3-DB8789E7EF9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89" y="2647"/>
              <a:ext cx="137" cy="212"/>
            </a:xfrm>
            <a:custGeom>
              <a:avLst/>
              <a:gdLst>
                <a:gd name="T0" fmla="*/ 84 w 112"/>
                <a:gd name="T1" fmla="*/ 3 h 173"/>
                <a:gd name="T2" fmla="*/ 111 w 112"/>
                <a:gd name="T3" fmla="*/ 20 h 173"/>
                <a:gd name="T4" fmla="*/ 110 w 112"/>
                <a:gd name="T5" fmla="*/ 34 h 173"/>
                <a:gd name="T6" fmla="*/ 103 w 112"/>
                <a:gd name="T7" fmla="*/ 45 h 173"/>
                <a:gd name="T8" fmla="*/ 65 w 112"/>
                <a:gd name="T9" fmla="*/ 22 h 173"/>
                <a:gd name="T10" fmla="*/ 72 w 112"/>
                <a:gd name="T11" fmla="*/ 11 h 173"/>
                <a:gd name="T12" fmla="*/ 84 w 112"/>
                <a:gd name="T13" fmla="*/ 3 h 173"/>
                <a:gd name="T14" fmla="*/ 0 w 112"/>
                <a:gd name="T15" fmla="*/ 131 h 173"/>
                <a:gd name="T16" fmla="*/ 1 w 112"/>
                <a:gd name="T17" fmla="*/ 173 h 173"/>
                <a:gd name="T18" fmla="*/ 38 w 112"/>
                <a:gd name="T19" fmla="*/ 154 h 173"/>
                <a:gd name="T20" fmla="*/ 98 w 112"/>
                <a:gd name="T21" fmla="*/ 53 h 173"/>
                <a:gd name="T22" fmla="*/ 60 w 112"/>
                <a:gd name="T23" fmla="*/ 30 h 173"/>
                <a:gd name="T24" fmla="*/ 0 w 112"/>
                <a:gd name="T25" fmla="*/ 131 h 173"/>
                <a:gd name="T26" fmla="*/ 76 w 112"/>
                <a:gd name="T27" fmla="*/ 58 h 173"/>
                <a:gd name="T28" fmla="*/ 30 w 112"/>
                <a:gd name="T29" fmla="*/ 135 h 173"/>
                <a:gd name="T30" fmla="*/ 20 w 112"/>
                <a:gd name="T31" fmla="*/ 129 h 173"/>
                <a:gd name="T32" fmla="*/ 66 w 112"/>
                <a:gd name="T33" fmla="*/ 52 h 173"/>
                <a:gd name="T34" fmla="*/ 76 w 112"/>
                <a:gd name="T35" fmla="*/ 58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2" h="173">
                  <a:moveTo>
                    <a:pt x="84" y="3"/>
                  </a:moveTo>
                  <a:cubicBezTo>
                    <a:pt x="96" y="0"/>
                    <a:pt x="108" y="8"/>
                    <a:pt x="111" y="20"/>
                  </a:cubicBezTo>
                  <a:cubicBezTo>
                    <a:pt x="112" y="25"/>
                    <a:pt x="112" y="30"/>
                    <a:pt x="110" y="34"/>
                  </a:cubicBezTo>
                  <a:cubicBezTo>
                    <a:pt x="103" y="45"/>
                    <a:pt x="103" y="45"/>
                    <a:pt x="103" y="45"/>
                  </a:cubicBezTo>
                  <a:cubicBezTo>
                    <a:pt x="65" y="22"/>
                    <a:pt x="65" y="22"/>
                    <a:pt x="65" y="22"/>
                  </a:cubicBezTo>
                  <a:cubicBezTo>
                    <a:pt x="72" y="11"/>
                    <a:pt x="72" y="11"/>
                    <a:pt x="72" y="11"/>
                  </a:cubicBezTo>
                  <a:cubicBezTo>
                    <a:pt x="75" y="7"/>
                    <a:pt x="79" y="5"/>
                    <a:pt x="84" y="3"/>
                  </a:cubicBezTo>
                  <a:close/>
                  <a:moveTo>
                    <a:pt x="0" y="131"/>
                  </a:moveTo>
                  <a:cubicBezTo>
                    <a:pt x="1" y="173"/>
                    <a:pt x="1" y="173"/>
                    <a:pt x="1" y="173"/>
                  </a:cubicBezTo>
                  <a:cubicBezTo>
                    <a:pt x="38" y="154"/>
                    <a:pt x="38" y="154"/>
                    <a:pt x="38" y="154"/>
                  </a:cubicBezTo>
                  <a:cubicBezTo>
                    <a:pt x="98" y="53"/>
                    <a:pt x="98" y="53"/>
                    <a:pt x="98" y="53"/>
                  </a:cubicBezTo>
                  <a:cubicBezTo>
                    <a:pt x="60" y="30"/>
                    <a:pt x="60" y="30"/>
                    <a:pt x="60" y="30"/>
                  </a:cubicBezTo>
                  <a:lnTo>
                    <a:pt x="0" y="131"/>
                  </a:lnTo>
                  <a:close/>
                  <a:moveTo>
                    <a:pt x="76" y="58"/>
                  </a:moveTo>
                  <a:cubicBezTo>
                    <a:pt x="30" y="135"/>
                    <a:pt x="30" y="135"/>
                    <a:pt x="30" y="135"/>
                  </a:cubicBezTo>
                  <a:cubicBezTo>
                    <a:pt x="20" y="129"/>
                    <a:pt x="20" y="129"/>
                    <a:pt x="20" y="129"/>
                  </a:cubicBezTo>
                  <a:cubicBezTo>
                    <a:pt x="66" y="52"/>
                    <a:pt x="66" y="52"/>
                    <a:pt x="66" y="52"/>
                  </a:cubicBezTo>
                  <a:lnTo>
                    <a:pt x="76" y="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02" name="Freeform 101">
              <a:extLst>
                <a:ext uri="{FF2B5EF4-FFF2-40B4-BE49-F238E27FC236}">
                  <a16:creationId xmlns:a16="http://schemas.microsoft.com/office/drawing/2014/main" id="{FD25A764-3C6C-4773-AA6C-999883CCC46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53" y="2655"/>
              <a:ext cx="117" cy="133"/>
            </a:xfrm>
            <a:custGeom>
              <a:avLst/>
              <a:gdLst>
                <a:gd name="T0" fmla="*/ 40 w 95"/>
                <a:gd name="T1" fmla="*/ 61 h 108"/>
                <a:gd name="T2" fmla="*/ 34 w 95"/>
                <a:gd name="T3" fmla="*/ 54 h 108"/>
                <a:gd name="T4" fmla="*/ 13 w 95"/>
                <a:gd name="T5" fmla="*/ 74 h 108"/>
                <a:gd name="T6" fmla="*/ 34 w 95"/>
                <a:gd name="T7" fmla="*/ 95 h 108"/>
                <a:gd name="T8" fmla="*/ 40 w 95"/>
                <a:gd name="T9" fmla="*/ 88 h 108"/>
                <a:gd name="T10" fmla="*/ 27 w 95"/>
                <a:gd name="T11" fmla="*/ 74 h 108"/>
                <a:gd name="T12" fmla="*/ 40 w 95"/>
                <a:gd name="T13" fmla="*/ 61 h 108"/>
                <a:gd name="T14" fmla="*/ 54 w 95"/>
                <a:gd name="T15" fmla="*/ 88 h 108"/>
                <a:gd name="T16" fmla="*/ 61 w 95"/>
                <a:gd name="T17" fmla="*/ 95 h 108"/>
                <a:gd name="T18" fmla="*/ 81 w 95"/>
                <a:gd name="T19" fmla="*/ 74 h 108"/>
                <a:gd name="T20" fmla="*/ 61 w 95"/>
                <a:gd name="T21" fmla="*/ 54 h 108"/>
                <a:gd name="T22" fmla="*/ 54 w 95"/>
                <a:gd name="T23" fmla="*/ 61 h 108"/>
                <a:gd name="T24" fmla="*/ 68 w 95"/>
                <a:gd name="T25" fmla="*/ 74 h 108"/>
                <a:gd name="T26" fmla="*/ 54 w 95"/>
                <a:gd name="T27" fmla="*/ 88 h 108"/>
                <a:gd name="T28" fmla="*/ 89 w 95"/>
                <a:gd name="T29" fmla="*/ 21 h 108"/>
                <a:gd name="T30" fmla="*/ 74 w 95"/>
                <a:gd name="T31" fmla="*/ 6 h 108"/>
                <a:gd name="T32" fmla="*/ 59 w 95"/>
                <a:gd name="T33" fmla="*/ 0 h 108"/>
                <a:gd name="T34" fmla="*/ 8 w 95"/>
                <a:gd name="T35" fmla="*/ 0 h 108"/>
                <a:gd name="T36" fmla="*/ 0 w 95"/>
                <a:gd name="T37" fmla="*/ 8 h 108"/>
                <a:gd name="T38" fmla="*/ 0 w 95"/>
                <a:gd name="T39" fmla="*/ 100 h 108"/>
                <a:gd name="T40" fmla="*/ 8 w 95"/>
                <a:gd name="T41" fmla="*/ 108 h 108"/>
                <a:gd name="T42" fmla="*/ 86 w 95"/>
                <a:gd name="T43" fmla="*/ 108 h 108"/>
                <a:gd name="T44" fmla="*/ 95 w 95"/>
                <a:gd name="T45" fmla="*/ 100 h 108"/>
                <a:gd name="T46" fmla="*/ 95 w 95"/>
                <a:gd name="T47" fmla="*/ 35 h 108"/>
                <a:gd name="T48" fmla="*/ 89 w 95"/>
                <a:gd name="T49" fmla="*/ 21 h 108"/>
                <a:gd name="T50" fmla="*/ 84 w 95"/>
                <a:gd name="T51" fmla="*/ 26 h 108"/>
                <a:gd name="T52" fmla="*/ 85 w 95"/>
                <a:gd name="T53" fmla="*/ 27 h 108"/>
                <a:gd name="T54" fmla="*/ 68 w 95"/>
                <a:gd name="T55" fmla="*/ 27 h 108"/>
                <a:gd name="T56" fmla="*/ 68 w 95"/>
                <a:gd name="T57" fmla="*/ 10 h 108"/>
                <a:gd name="T58" fmla="*/ 69 w 95"/>
                <a:gd name="T59" fmla="*/ 11 h 108"/>
                <a:gd name="T60" fmla="*/ 84 w 95"/>
                <a:gd name="T61" fmla="*/ 26 h 108"/>
                <a:gd name="T62" fmla="*/ 88 w 95"/>
                <a:gd name="T63" fmla="*/ 100 h 108"/>
                <a:gd name="T64" fmla="*/ 86 w 95"/>
                <a:gd name="T65" fmla="*/ 102 h 108"/>
                <a:gd name="T66" fmla="*/ 8 w 95"/>
                <a:gd name="T67" fmla="*/ 102 h 108"/>
                <a:gd name="T68" fmla="*/ 6 w 95"/>
                <a:gd name="T69" fmla="*/ 100 h 108"/>
                <a:gd name="T70" fmla="*/ 6 w 95"/>
                <a:gd name="T71" fmla="*/ 8 h 108"/>
                <a:gd name="T72" fmla="*/ 8 w 95"/>
                <a:gd name="T73" fmla="*/ 7 h 108"/>
                <a:gd name="T74" fmla="*/ 59 w 95"/>
                <a:gd name="T75" fmla="*/ 7 h 108"/>
                <a:gd name="T76" fmla="*/ 61 w 95"/>
                <a:gd name="T77" fmla="*/ 7 h 108"/>
                <a:gd name="T78" fmla="*/ 61 w 95"/>
                <a:gd name="T79" fmla="*/ 34 h 108"/>
                <a:gd name="T80" fmla="*/ 88 w 95"/>
                <a:gd name="T81" fmla="*/ 34 h 108"/>
                <a:gd name="T82" fmla="*/ 88 w 95"/>
                <a:gd name="T83" fmla="*/ 35 h 108"/>
                <a:gd name="T84" fmla="*/ 88 w 95"/>
                <a:gd name="T85" fmla="*/ 10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95" h="108">
                  <a:moveTo>
                    <a:pt x="40" y="61"/>
                  </a:moveTo>
                  <a:cubicBezTo>
                    <a:pt x="34" y="54"/>
                    <a:pt x="34" y="54"/>
                    <a:pt x="34" y="54"/>
                  </a:cubicBezTo>
                  <a:cubicBezTo>
                    <a:pt x="13" y="74"/>
                    <a:pt x="13" y="74"/>
                    <a:pt x="13" y="74"/>
                  </a:cubicBezTo>
                  <a:cubicBezTo>
                    <a:pt x="34" y="95"/>
                    <a:pt x="34" y="95"/>
                    <a:pt x="34" y="95"/>
                  </a:cubicBezTo>
                  <a:cubicBezTo>
                    <a:pt x="40" y="88"/>
                    <a:pt x="40" y="88"/>
                    <a:pt x="40" y="88"/>
                  </a:cubicBezTo>
                  <a:cubicBezTo>
                    <a:pt x="27" y="74"/>
                    <a:pt x="27" y="74"/>
                    <a:pt x="27" y="74"/>
                  </a:cubicBezTo>
                  <a:lnTo>
                    <a:pt x="40" y="61"/>
                  </a:lnTo>
                  <a:close/>
                  <a:moveTo>
                    <a:pt x="54" y="88"/>
                  </a:moveTo>
                  <a:cubicBezTo>
                    <a:pt x="61" y="95"/>
                    <a:pt x="61" y="95"/>
                    <a:pt x="61" y="95"/>
                  </a:cubicBezTo>
                  <a:cubicBezTo>
                    <a:pt x="81" y="74"/>
                    <a:pt x="81" y="74"/>
                    <a:pt x="81" y="74"/>
                  </a:cubicBezTo>
                  <a:cubicBezTo>
                    <a:pt x="61" y="54"/>
                    <a:pt x="61" y="54"/>
                    <a:pt x="61" y="54"/>
                  </a:cubicBezTo>
                  <a:cubicBezTo>
                    <a:pt x="54" y="61"/>
                    <a:pt x="54" y="61"/>
                    <a:pt x="54" y="61"/>
                  </a:cubicBezTo>
                  <a:cubicBezTo>
                    <a:pt x="68" y="74"/>
                    <a:pt x="68" y="74"/>
                    <a:pt x="68" y="74"/>
                  </a:cubicBezTo>
                  <a:lnTo>
                    <a:pt x="54" y="88"/>
                  </a:lnTo>
                  <a:close/>
                  <a:moveTo>
                    <a:pt x="89" y="21"/>
                  </a:moveTo>
                  <a:cubicBezTo>
                    <a:pt x="74" y="6"/>
                    <a:pt x="74" y="6"/>
                    <a:pt x="74" y="6"/>
                  </a:cubicBezTo>
                  <a:cubicBezTo>
                    <a:pt x="70" y="2"/>
                    <a:pt x="64" y="0"/>
                    <a:pt x="59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3" y="0"/>
                    <a:pt x="0" y="4"/>
                    <a:pt x="0" y="8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0" y="105"/>
                    <a:pt x="3" y="108"/>
                    <a:pt x="8" y="108"/>
                  </a:cubicBezTo>
                  <a:cubicBezTo>
                    <a:pt x="86" y="108"/>
                    <a:pt x="86" y="108"/>
                    <a:pt x="86" y="108"/>
                  </a:cubicBezTo>
                  <a:cubicBezTo>
                    <a:pt x="91" y="108"/>
                    <a:pt x="95" y="105"/>
                    <a:pt x="95" y="100"/>
                  </a:cubicBezTo>
                  <a:cubicBezTo>
                    <a:pt x="95" y="35"/>
                    <a:pt x="95" y="35"/>
                    <a:pt x="95" y="35"/>
                  </a:cubicBezTo>
                  <a:cubicBezTo>
                    <a:pt x="95" y="31"/>
                    <a:pt x="92" y="24"/>
                    <a:pt x="89" y="21"/>
                  </a:cubicBezTo>
                  <a:close/>
                  <a:moveTo>
                    <a:pt x="84" y="26"/>
                  </a:moveTo>
                  <a:cubicBezTo>
                    <a:pt x="84" y="26"/>
                    <a:pt x="85" y="26"/>
                    <a:pt x="85" y="27"/>
                  </a:cubicBezTo>
                  <a:cubicBezTo>
                    <a:pt x="68" y="27"/>
                    <a:pt x="68" y="27"/>
                    <a:pt x="68" y="27"/>
                  </a:cubicBezTo>
                  <a:cubicBezTo>
                    <a:pt x="68" y="10"/>
                    <a:pt x="68" y="10"/>
                    <a:pt x="68" y="10"/>
                  </a:cubicBezTo>
                  <a:cubicBezTo>
                    <a:pt x="68" y="10"/>
                    <a:pt x="68" y="10"/>
                    <a:pt x="69" y="11"/>
                  </a:cubicBezTo>
                  <a:lnTo>
                    <a:pt x="84" y="26"/>
                  </a:lnTo>
                  <a:close/>
                  <a:moveTo>
                    <a:pt x="88" y="100"/>
                  </a:moveTo>
                  <a:cubicBezTo>
                    <a:pt x="88" y="101"/>
                    <a:pt x="87" y="102"/>
                    <a:pt x="86" y="102"/>
                  </a:cubicBezTo>
                  <a:cubicBezTo>
                    <a:pt x="8" y="102"/>
                    <a:pt x="8" y="102"/>
                    <a:pt x="8" y="102"/>
                  </a:cubicBezTo>
                  <a:cubicBezTo>
                    <a:pt x="7" y="102"/>
                    <a:pt x="6" y="101"/>
                    <a:pt x="6" y="100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7"/>
                    <a:pt x="7" y="7"/>
                    <a:pt x="8" y="7"/>
                  </a:cubicBezTo>
                  <a:cubicBezTo>
                    <a:pt x="59" y="7"/>
                    <a:pt x="59" y="7"/>
                    <a:pt x="59" y="7"/>
                  </a:cubicBezTo>
                  <a:cubicBezTo>
                    <a:pt x="60" y="7"/>
                    <a:pt x="60" y="7"/>
                    <a:pt x="61" y="7"/>
                  </a:cubicBezTo>
                  <a:cubicBezTo>
                    <a:pt x="61" y="34"/>
                    <a:pt x="61" y="34"/>
                    <a:pt x="61" y="34"/>
                  </a:cubicBezTo>
                  <a:cubicBezTo>
                    <a:pt x="88" y="34"/>
                    <a:pt x="88" y="34"/>
                    <a:pt x="88" y="34"/>
                  </a:cubicBezTo>
                  <a:cubicBezTo>
                    <a:pt x="88" y="34"/>
                    <a:pt x="88" y="35"/>
                    <a:pt x="88" y="35"/>
                  </a:cubicBezTo>
                  <a:lnTo>
                    <a:pt x="88" y="1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03" name="Freeform 102">
              <a:extLst>
                <a:ext uri="{FF2B5EF4-FFF2-40B4-BE49-F238E27FC236}">
                  <a16:creationId xmlns:a16="http://schemas.microsoft.com/office/drawing/2014/main" id="{47601BDF-7DA9-4FDF-B9A3-0266BD2EDB6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38" y="1369"/>
              <a:ext cx="154" cy="114"/>
            </a:xfrm>
            <a:custGeom>
              <a:avLst/>
              <a:gdLst>
                <a:gd name="T0" fmla="*/ 101 w 125"/>
                <a:gd name="T1" fmla="*/ 0 h 93"/>
                <a:gd name="T2" fmla="*/ 23 w 125"/>
                <a:gd name="T3" fmla="*/ 0 h 93"/>
                <a:gd name="T4" fmla="*/ 0 w 125"/>
                <a:gd name="T5" fmla="*/ 23 h 93"/>
                <a:gd name="T6" fmla="*/ 0 w 125"/>
                <a:gd name="T7" fmla="*/ 70 h 93"/>
                <a:gd name="T8" fmla="*/ 23 w 125"/>
                <a:gd name="T9" fmla="*/ 93 h 93"/>
                <a:gd name="T10" fmla="*/ 101 w 125"/>
                <a:gd name="T11" fmla="*/ 93 h 93"/>
                <a:gd name="T12" fmla="*/ 125 w 125"/>
                <a:gd name="T13" fmla="*/ 70 h 93"/>
                <a:gd name="T14" fmla="*/ 125 w 125"/>
                <a:gd name="T15" fmla="*/ 23 h 93"/>
                <a:gd name="T16" fmla="*/ 101 w 125"/>
                <a:gd name="T17" fmla="*/ 0 h 93"/>
                <a:gd name="T18" fmla="*/ 47 w 125"/>
                <a:gd name="T19" fmla="*/ 77 h 93"/>
                <a:gd name="T20" fmla="*/ 47 w 125"/>
                <a:gd name="T21" fmla="*/ 15 h 93"/>
                <a:gd name="T22" fmla="*/ 86 w 125"/>
                <a:gd name="T23" fmla="*/ 46 h 93"/>
                <a:gd name="T24" fmla="*/ 47 w 125"/>
                <a:gd name="T25" fmla="*/ 77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5" h="93">
                  <a:moveTo>
                    <a:pt x="101" y="0"/>
                  </a:moveTo>
                  <a:cubicBezTo>
                    <a:pt x="23" y="0"/>
                    <a:pt x="23" y="0"/>
                    <a:pt x="23" y="0"/>
                  </a:cubicBezTo>
                  <a:cubicBezTo>
                    <a:pt x="11" y="0"/>
                    <a:pt x="0" y="10"/>
                    <a:pt x="0" y="23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82"/>
                    <a:pt x="11" y="93"/>
                    <a:pt x="23" y="93"/>
                  </a:cubicBezTo>
                  <a:cubicBezTo>
                    <a:pt x="101" y="93"/>
                    <a:pt x="101" y="93"/>
                    <a:pt x="101" y="93"/>
                  </a:cubicBezTo>
                  <a:cubicBezTo>
                    <a:pt x="114" y="93"/>
                    <a:pt x="125" y="82"/>
                    <a:pt x="125" y="70"/>
                  </a:cubicBezTo>
                  <a:cubicBezTo>
                    <a:pt x="125" y="23"/>
                    <a:pt x="125" y="23"/>
                    <a:pt x="125" y="23"/>
                  </a:cubicBezTo>
                  <a:cubicBezTo>
                    <a:pt x="125" y="10"/>
                    <a:pt x="114" y="0"/>
                    <a:pt x="101" y="0"/>
                  </a:cubicBezTo>
                  <a:close/>
                  <a:moveTo>
                    <a:pt x="47" y="77"/>
                  </a:moveTo>
                  <a:cubicBezTo>
                    <a:pt x="47" y="15"/>
                    <a:pt x="47" y="15"/>
                    <a:pt x="47" y="15"/>
                  </a:cubicBezTo>
                  <a:cubicBezTo>
                    <a:pt x="86" y="46"/>
                    <a:pt x="86" y="46"/>
                    <a:pt x="86" y="46"/>
                  </a:cubicBezTo>
                  <a:lnTo>
                    <a:pt x="47" y="7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04" name="Freeform 103">
              <a:extLst>
                <a:ext uri="{FF2B5EF4-FFF2-40B4-BE49-F238E27FC236}">
                  <a16:creationId xmlns:a16="http://schemas.microsoft.com/office/drawing/2014/main" id="{FD7A8EB0-F2A2-48F6-B5A6-1CCF97CBD11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48" y="2296"/>
              <a:ext cx="80" cy="81"/>
            </a:xfrm>
            <a:custGeom>
              <a:avLst/>
              <a:gdLst>
                <a:gd name="T0" fmla="*/ 61 w 65"/>
                <a:gd name="T1" fmla="*/ 19 h 66"/>
                <a:gd name="T2" fmla="*/ 47 w 65"/>
                <a:gd name="T3" fmla="*/ 4 h 66"/>
                <a:gd name="T4" fmla="*/ 51 w 65"/>
                <a:gd name="T5" fmla="*/ 0 h 66"/>
                <a:gd name="T6" fmla="*/ 65 w 65"/>
                <a:gd name="T7" fmla="*/ 14 h 66"/>
                <a:gd name="T8" fmla="*/ 61 w 65"/>
                <a:gd name="T9" fmla="*/ 19 h 66"/>
                <a:gd name="T10" fmla="*/ 57 w 65"/>
                <a:gd name="T11" fmla="*/ 23 h 66"/>
                <a:gd name="T12" fmla="*/ 55 w 65"/>
                <a:gd name="T13" fmla="*/ 45 h 66"/>
                <a:gd name="T14" fmla="*/ 10 w 65"/>
                <a:gd name="T15" fmla="*/ 66 h 66"/>
                <a:gd name="T16" fmla="*/ 6 w 65"/>
                <a:gd name="T17" fmla="*/ 63 h 66"/>
                <a:gd name="T18" fmla="*/ 24 w 65"/>
                <a:gd name="T19" fmla="*/ 45 h 66"/>
                <a:gd name="T20" fmla="*/ 26 w 65"/>
                <a:gd name="T21" fmla="*/ 45 h 66"/>
                <a:gd name="T22" fmla="*/ 32 w 65"/>
                <a:gd name="T23" fmla="*/ 39 h 66"/>
                <a:gd name="T24" fmla="*/ 26 w 65"/>
                <a:gd name="T25" fmla="*/ 33 h 66"/>
                <a:gd name="T26" fmla="*/ 20 w 65"/>
                <a:gd name="T27" fmla="*/ 39 h 66"/>
                <a:gd name="T28" fmla="*/ 21 w 65"/>
                <a:gd name="T29" fmla="*/ 41 h 66"/>
                <a:gd name="T30" fmla="*/ 3 w 65"/>
                <a:gd name="T31" fmla="*/ 59 h 66"/>
                <a:gd name="T32" fmla="*/ 0 w 65"/>
                <a:gd name="T33" fmla="*/ 56 h 66"/>
                <a:gd name="T34" fmla="*/ 20 w 65"/>
                <a:gd name="T35" fmla="*/ 10 h 66"/>
                <a:gd name="T36" fmla="*/ 43 w 65"/>
                <a:gd name="T37" fmla="*/ 8 h 66"/>
                <a:gd name="T38" fmla="*/ 57 w 65"/>
                <a:gd name="T39" fmla="*/ 23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5" h="66">
                  <a:moveTo>
                    <a:pt x="61" y="19"/>
                  </a:moveTo>
                  <a:cubicBezTo>
                    <a:pt x="47" y="4"/>
                    <a:pt x="47" y="4"/>
                    <a:pt x="47" y="4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65" y="14"/>
                    <a:pt x="65" y="14"/>
                    <a:pt x="65" y="14"/>
                  </a:cubicBezTo>
                  <a:lnTo>
                    <a:pt x="61" y="19"/>
                  </a:lnTo>
                  <a:close/>
                  <a:moveTo>
                    <a:pt x="57" y="23"/>
                  </a:moveTo>
                  <a:cubicBezTo>
                    <a:pt x="55" y="45"/>
                    <a:pt x="55" y="45"/>
                    <a:pt x="55" y="45"/>
                  </a:cubicBezTo>
                  <a:cubicBezTo>
                    <a:pt x="37" y="45"/>
                    <a:pt x="10" y="66"/>
                    <a:pt x="10" y="66"/>
                  </a:cubicBezTo>
                  <a:cubicBezTo>
                    <a:pt x="6" y="63"/>
                    <a:pt x="6" y="63"/>
                    <a:pt x="6" y="63"/>
                  </a:cubicBezTo>
                  <a:cubicBezTo>
                    <a:pt x="24" y="45"/>
                    <a:pt x="24" y="45"/>
                    <a:pt x="24" y="45"/>
                  </a:cubicBezTo>
                  <a:cubicBezTo>
                    <a:pt x="25" y="45"/>
                    <a:pt x="25" y="45"/>
                    <a:pt x="26" y="45"/>
                  </a:cubicBezTo>
                  <a:cubicBezTo>
                    <a:pt x="30" y="45"/>
                    <a:pt x="32" y="43"/>
                    <a:pt x="32" y="39"/>
                  </a:cubicBezTo>
                  <a:cubicBezTo>
                    <a:pt x="32" y="36"/>
                    <a:pt x="30" y="33"/>
                    <a:pt x="26" y="33"/>
                  </a:cubicBezTo>
                  <a:cubicBezTo>
                    <a:pt x="23" y="33"/>
                    <a:pt x="20" y="36"/>
                    <a:pt x="20" y="39"/>
                  </a:cubicBezTo>
                  <a:cubicBezTo>
                    <a:pt x="20" y="40"/>
                    <a:pt x="20" y="41"/>
                    <a:pt x="21" y="41"/>
                  </a:cubicBezTo>
                  <a:cubicBezTo>
                    <a:pt x="3" y="59"/>
                    <a:pt x="3" y="59"/>
                    <a:pt x="3" y="5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56"/>
                    <a:pt x="20" y="29"/>
                    <a:pt x="20" y="10"/>
                  </a:cubicBezTo>
                  <a:cubicBezTo>
                    <a:pt x="43" y="8"/>
                    <a:pt x="43" y="8"/>
                    <a:pt x="43" y="8"/>
                  </a:cubicBezTo>
                  <a:lnTo>
                    <a:pt x="57" y="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05" name="Freeform 104">
              <a:extLst>
                <a:ext uri="{FF2B5EF4-FFF2-40B4-BE49-F238E27FC236}">
                  <a16:creationId xmlns:a16="http://schemas.microsoft.com/office/drawing/2014/main" id="{D9548066-C74F-4679-8D64-09F4B8CE7694}"/>
                </a:ext>
              </a:extLst>
            </p:cNvPr>
            <p:cNvSpPr>
              <a:spLocks/>
            </p:cNvSpPr>
            <p:nvPr/>
          </p:nvSpPr>
          <p:spPr bwMode="auto">
            <a:xfrm>
              <a:off x="3484" y="2201"/>
              <a:ext cx="108" cy="104"/>
            </a:xfrm>
            <a:custGeom>
              <a:avLst/>
              <a:gdLst>
                <a:gd name="T0" fmla="*/ 55 w 88"/>
                <a:gd name="T1" fmla="*/ 60 h 85"/>
                <a:gd name="T2" fmla="*/ 53 w 88"/>
                <a:gd name="T3" fmla="*/ 54 h 85"/>
                <a:gd name="T4" fmla="*/ 61 w 88"/>
                <a:gd name="T5" fmla="*/ 39 h 85"/>
                <a:gd name="T6" fmla="*/ 63 w 88"/>
                <a:gd name="T7" fmla="*/ 27 h 85"/>
                <a:gd name="T8" fmla="*/ 44 w 88"/>
                <a:gd name="T9" fmla="*/ 0 h 85"/>
                <a:gd name="T10" fmla="*/ 25 w 88"/>
                <a:gd name="T11" fmla="*/ 27 h 85"/>
                <a:gd name="T12" fmla="*/ 28 w 88"/>
                <a:gd name="T13" fmla="*/ 39 h 85"/>
                <a:gd name="T14" fmla="*/ 36 w 88"/>
                <a:gd name="T15" fmla="*/ 54 h 85"/>
                <a:gd name="T16" fmla="*/ 33 w 88"/>
                <a:gd name="T17" fmla="*/ 60 h 85"/>
                <a:gd name="T18" fmla="*/ 0 w 88"/>
                <a:gd name="T19" fmla="*/ 85 h 85"/>
                <a:gd name="T20" fmla="*/ 44 w 88"/>
                <a:gd name="T21" fmla="*/ 85 h 85"/>
                <a:gd name="T22" fmla="*/ 88 w 88"/>
                <a:gd name="T23" fmla="*/ 85 h 85"/>
                <a:gd name="T24" fmla="*/ 55 w 88"/>
                <a:gd name="T25" fmla="*/ 6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8" h="85">
                  <a:moveTo>
                    <a:pt x="55" y="60"/>
                  </a:moveTo>
                  <a:cubicBezTo>
                    <a:pt x="53" y="60"/>
                    <a:pt x="53" y="54"/>
                    <a:pt x="53" y="54"/>
                  </a:cubicBezTo>
                  <a:cubicBezTo>
                    <a:pt x="53" y="54"/>
                    <a:pt x="59" y="47"/>
                    <a:pt x="61" y="39"/>
                  </a:cubicBezTo>
                  <a:cubicBezTo>
                    <a:pt x="64" y="39"/>
                    <a:pt x="67" y="30"/>
                    <a:pt x="63" y="27"/>
                  </a:cubicBezTo>
                  <a:cubicBezTo>
                    <a:pt x="63" y="23"/>
                    <a:pt x="68" y="0"/>
                    <a:pt x="44" y="0"/>
                  </a:cubicBezTo>
                  <a:cubicBezTo>
                    <a:pt x="21" y="0"/>
                    <a:pt x="25" y="23"/>
                    <a:pt x="25" y="27"/>
                  </a:cubicBezTo>
                  <a:cubicBezTo>
                    <a:pt x="22" y="30"/>
                    <a:pt x="24" y="39"/>
                    <a:pt x="28" y="39"/>
                  </a:cubicBezTo>
                  <a:cubicBezTo>
                    <a:pt x="29" y="47"/>
                    <a:pt x="36" y="54"/>
                    <a:pt x="36" y="54"/>
                  </a:cubicBezTo>
                  <a:cubicBezTo>
                    <a:pt x="36" y="54"/>
                    <a:pt x="35" y="60"/>
                    <a:pt x="33" y="60"/>
                  </a:cubicBezTo>
                  <a:cubicBezTo>
                    <a:pt x="26" y="61"/>
                    <a:pt x="0" y="73"/>
                    <a:pt x="0" y="85"/>
                  </a:cubicBezTo>
                  <a:cubicBezTo>
                    <a:pt x="44" y="85"/>
                    <a:pt x="44" y="85"/>
                    <a:pt x="44" y="85"/>
                  </a:cubicBezTo>
                  <a:cubicBezTo>
                    <a:pt x="88" y="85"/>
                    <a:pt x="88" y="85"/>
                    <a:pt x="88" y="85"/>
                  </a:cubicBezTo>
                  <a:cubicBezTo>
                    <a:pt x="88" y="73"/>
                    <a:pt x="62" y="61"/>
                    <a:pt x="55" y="6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06" name="Freeform 105">
              <a:extLst>
                <a:ext uri="{FF2B5EF4-FFF2-40B4-BE49-F238E27FC236}">
                  <a16:creationId xmlns:a16="http://schemas.microsoft.com/office/drawing/2014/main" id="{2AE400C4-7A7A-465E-885C-EC885E99E85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158" y="2380"/>
              <a:ext cx="100" cy="102"/>
            </a:xfrm>
            <a:custGeom>
              <a:avLst/>
              <a:gdLst>
                <a:gd name="T0" fmla="*/ 0 w 82"/>
                <a:gd name="T1" fmla="*/ 42 h 83"/>
                <a:gd name="T2" fmla="*/ 82 w 82"/>
                <a:gd name="T3" fmla="*/ 42 h 83"/>
                <a:gd name="T4" fmla="*/ 64 w 82"/>
                <a:gd name="T5" fmla="*/ 55 h 83"/>
                <a:gd name="T6" fmla="*/ 77 w 82"/>
                <a:gd name="T7" fmla="*/ 44 h 83"/>
                <a:gd name="T8" fmla="*/ 64 w 82"/>
                <a:gd name="T9" fmla="*/ 55 h 83"/>
                <a:gd name="T10" fmla="*/ 16 w 82"/>
                <a:gd name="T11" fmla="*/ 39 h 83"/>
                <a:gd name="T12" fmla="*/ 8 w 82"/>
                <a:gd name="T13" fmla="*/ 28 h 83"/>
                <a:gd name="T14" fmla="*/ 59 w 82"/>
                <a:gd name="T15" fmla="*/ 28 h 83"/>
                <a:gd name="T16" fmla="*/ 44 w 82"/>
                <a:gd name="T17" fmla="*/ 39 h 83"/>
                <a:gd name="T18" fmla="*/ 59 w 82"/>
                <a:gd name="T19" fmla="*/ 28 h 83"/>
                <a:gd name="T20" fmla="*/ 44 w 82"/>
                <a:gd name="T21" fmla="*/ 6 h 83"/>
                <a:gd name="T22" fmla="*/ 54 w 82"/>
                <a:gd name="T23" fmla="*/ 15 h 83"/>
                <a:gd name="T24" fmla="*/ 44 w 82"/>
                <a:gd name="T25" fmla="*/ 22 h 83"/>
                <a:gd name="T26" fmla="*/ 35 w 82"/>
                <a:gd name="T27" fmla="*/ 8 h 83"/>
                <a:gd name="T28" fmla="*/ 38 w 82"/>
                <a:gd name="T29" fmla="*/ 22 h 83"/>
                <a:gd name="T30" fmla="*/ 28 w 82"/>
                <a:gd name="T31" fmla="*/ 15 h 83"/>
                <a:gd name="T32" fmla="*/ 38 w 82"/>
                <a:gd name="T33" fmla="*/ 39 h 83"/>
                <a:gd name="T34" fmla="*/ 23 w 82"/>
                <a:gd name="T35" fmla="*/ 28 h 83"/>
                <a:gd name="T36" fmla="*/ 8 w 82"/>
                <a:gd name="T37" fmla="*/ 55 h 83"/>
                <a:gd name="T38" fmla="*/ 16 w 82"/>
                <a:gd name="T39" fmla="*/ 44 h 83"/>
                <a:gd name="T40" fmla="*/ 8 w 82"/>
                <a:gd name="T41" fmla="*/ 55 h 83"/>
                <a:gd name="T42" fmla="*/ 38 w 82"/>
                <a:gd name="T43" fmla="*/ 44 h 83"/>
                <a:gd name="T44" fmla="*/ 23 w 82"/>
                <a:gd name="T45" fmla="*/ 55 h 83"/>
                <a:gd name="T46" fmla="*/ 38 w 82"/>
                <a:gd name="T47" fmla="*/ 61 h 83"/>
                <a:gd name="T48" fmla="*/ 35 w 82"/>
                <a:gd name="T49" fmla="*/ 75 h 83"/>
                <a:gd name="T50" fmla="*/ 25 w 82"/>
                <a:gd name="T51" fmla="*/ 61 h 83"/>
                <a:gd name="T52" fmla="*/ 54 w 82"/>
                <a:gd name="T53" fmla="*/ 68 h 83"/>
                <a:gd name="T54" fmla="*/ 44 w 82"/>
                <a:gd name="T55" fmla="*/ 77 h 83"/>
                <a:gd name="T56" fmla="*/ 57 w 82"/>
                <a:gd name="T57" fmla="*/ 61 h 83"/>
                <a:gd name="T58" fmla="*/ 44 w 82"/>
                <a:gd name="T59" fmla="*/ 55 h 83"/>
                <a:gd name="T60" fmla="*/ 60 w 82"/>
                <a:gd name="T61" fmla="*/ 44 h 83"/>
                <a:gd name="T62" fmla="*/ 44 w 82"/>
                <a:gd name="T63" fmla="*/ 55 h 83"/>
                <a:gd name="T64" fmla="*/ 64 w 82"/>
                <a:gd name="T65" fmla="*/ 28 h 83"/>
                <a:gd name="T66" fmla="*/ 77 w 82"/>
                <a:gd name="T67" fmla="*/ 39 h 83"/>
                <a:gd name="T68" fmla="*/ 71 w 82"/>
                <a:gd name="T69" fmla="*/ 22 h 83"/>
                <a:gd name="T70" fmla="*/ 57 w 82"/>
                <a:gd name="T71" fmla="*/ 9 h 83"/>
                <a:gd name="T72" fmla="*/ 71 w 82"/>
                <a:gd name="T73" fmla="*/ 22 h 83"/>
                <a:gd name="T74" fmla="*/ 26 w 82"/>
                <a:gd name="T75" fmla="*/ 9 h 83"/>
                <a:gd name="T76" fmla="*/ 11 w 82"/>
                <a:gd name="T77" fmla="*/ 22 h 83"/>
                <a:gd name="T78" fmla="*/ 11 w 82"/>
                <a:gd name="T79" fmla="*/ 61 h 83"/>
                <a:gd name="T80" fmla="*/ 26 w 82"/>
                <a:gd name="T81" fmla="*/ 74 h 83"/>
                <a:gd name="T82" fmla="*/ 11 w 82"/>
                <a:gd name="T83" fmla="*/ 61 h 83"/>
                <a:gd name="T84" fmla="*/ 57 w 82"/>
                <a:gd name="T85" fmla="*/ 74 h 83"/>
                <a:gd name="T86" fmla="*/ 71 w 82"/>
                <a:gd name="T87" fmla="*/ 61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82" h="83">
                  <a:moveTo>
                    <a:pt x="41" y="0"/>
                  </a:moveTo>
                  <a:cubicBezTo>
                    <a:pt x="18" y="0"/>
                    <a:pt x="0" y="19"/>
                    <a:pt x="0" y="42"/>
                  </a:cubicBezTo>
                  <a:cubicBezTo>
                    <a:pt x="0" y="64"/>
                    <a:pt x="18" y="83"/>
                    <a:pt x="41" y="83"/>
                  </a:cubicBezTo>
                  <a:cubicBezTo>
                    <a:pt x="64" y="83"/>
                    <a:pt x="82" y="64"/>
                    <a:pt x="82" y="42"/>
                  </a:cubicBezTo>
                  <a:cubicBezTo>
                    <a:pt x="82" y="19"/>
                    <a:pt x="64" y="0"/>
                    <a:pt x="41" y="0"/>
                  </a:cubicBezTo>
                  <a:close/>
                  <a:moveTo>
                    <a:pt x="64" y="55"/>
                  </a:moveTo>
                  <a:cubicBezTo>
                    <a:pt x="65" y="52"/>
                    <a:pt x="66" y="48"/>
                    <a:pt x="66" y="44"/>
                  </a:cubicBezTo>
                  <a:cubicBezTo>
                    <a:pt x="77" y="44"/>
                    <a:pt x="77" y="44"/>
                    <a:pt x="77" y="44"/>
                  </a:cubicBezTo>
                  <a:cubicBezTo>
                    <a:pt x="76" y="48"/>
                    <a:pt x="76" y="52"/>
                    <a:pt x="74" y="55"/>
                  </a:cubicBezTo>
                  <a:lnTo>
                    <a:pt x="64" y="55"/>
                  </a:lnTo>
                  <a:close/>
                  <a:moveTo>
                    <a:pt x="18" y="28"/>
                  </a:moveTo>
                  <a:cubicBezTo>
                    <a:pt x="17" y="31"/>
                    <a:pt x="17" y="35"/>
                    <a:pt x="16" y="39"/>
                  </a:cubicBezTo>
                  <a:cubicBezTo>
                    <a:pt x="6" y="39"/>
                    <a:pt x="6" y="39"/>
                    <a:pt x="6" y="39"/>
                  </a:cubicBezTo>
                  <a:cubicBezTo>
                    <a:pt x="6" y="35"/>
                    <a:pt x="7" y="31"/>
                    <a:pt x="8" y="28"/>
                  </a:cubicBezTo>
                  <a:lnTo>
                    <a:pt x="18" y="28"/>
                  </a:lnTo>
                  <a:close/>
                  <a:moveTo>
                    <a:pt x="59" y="28"/>
                  </a:moveTo>
                  <a:cubicBezTo>
                    <a:pt x="60" y="31"/>
                    <a:pt x="60" y="35"/>
                    <a:pt x="60" y="39"/>
                  </a:cubicBezTo>
                  <a:cubicBezTo>
                    <a:pt x="44" y="39"/>
                    <a:pt x="44" y="39"/>
                    <a:pt x="44" y="39"/>
                  </a:cubicBezTo>
                  <a:cubicBezTo>
                    <a:pt x="44" y="28"/>
                    <a:pt x="44" y="28"/>
                    <a:pt x="44" y="28"/>
                  </a:cubicBezTo>
                  <a:lnTo>
                    <a:pt x="59" y="28"/>
                  </a:lnTo>
                  <a:close/>
                  <a:moveTo>
                    <a:pt x="44" y="22"/>
                  </a:moveTo>
                  <a:cubicBezTo>
                    <a:pt x="44" y="6"/>
                    <a:pt x="44" y="6"/>
                    <a:pt x="44" y="6"/>
                  </a:cubicBezTo>
                  <a:cubicBezTo>
                    <a:pt x="45" y="7"/>
                    <a:pt x="46" y="7"/>
                    <a:pt x="48" y="8"/>
                  </a:cubicBezTo>
                  <a:cubicBezTo>
                    <a:pt x="50" y="10"/>
                    <a:pt x="52" y="12"/>
                    <a:pt x="54" y="15"/>
                  </a:cubicBezTo>
                  <a:cubicBezTo>
                    <a:pt x="55" y="17"/>
                    <a:pt x="56" y="20"/>
                    <a:pt x="57" y="22"/>
                  </a:cubicBezTo>
                  <a:cubicBezTo>
                    <a:pt x="44" y="22"/>
                    <a:pt x="44" y="22"/>
                    <a:pt x="44" y="22"/>
                  </a:cubicBezTo>
                  <a:close/>
                  <a:moveTo>
                    <a:pt x="28" y="15"/>
                  </a:moveTo>
                  <a:cubicBezTo>
                    <a:pt x="30" y="12"/>
                    <a:pt x="32" y="10"/>
                    <a:pt x="35" y="8"/>
                  </a:cubicBezTo>
                  <a:cubicBezTo>
                    <a:pt x="36" y="7"/>
                    <a:pt x="37" y="7"/>
                    <a:pt x="38" y="6"/>
                  </a:cubicBezTo>
                  <a:cubicBezTo>
                    <a:pt x="38" y="22"/>
                    <a:pt x="38" y="22"/>
                    <a:pt x="38" y="22"/>
                  </a:cubicBezTo>
                  <a:cubicBezTo>
                    <a:pt x="25" y="22"/>
                    <a:pt x="25" y="22"/>
                    <a:pt x="25" y="22"/>
                  </a:cubicBezTo>
                  <a:cubicBezTo>
                    <a:pt x="26" y="20"/>
                    <a:pt x="27" y="17"/>
                    <a:pt x="28" y="15"/>
                  </a:cubicBezTo>
                  <a:close/>
                  <a:moveTo>
                    <a:pt x="38" y="28"/>
                  </a:moveTo>
                  <a:cubicBezTo>
                    <a:pt x="38" y="39"/>
                    <a:pt x="38" y="39"/>
                    <a:pt x="38" y="39"/>
                  </a:cubicBezTo>
                  <a:cubicBezTo>
                    <a:pt x="22" y="39"/>
                    <a:pt x="22" y="39"/>
                    <a:pt x="22" y="39"/>
                  </a:cubicBezTo>
                  <a:cubicBezTo>
                    <a:pt x="22" y="35"/>
                    <a:pt x="23" y="31"/>
                    <a:pt x="23" y="28"/>
                  </a:cubicBezTo>
                  <a:lnTo>
                    <a:pt x="38" y="28"/>
                  </a:lnTo>
                  <a:close/>
                  <a:moveTo>
                    <a:pt x="8" y="55"/>
                  </a:moveTo>
                  <a:cubicBezTo>
                    <a:pt x="7" y="52"/>
                    <a:pt x="6" y="48"/>
                    <a:pt x="6" y="44"/>
                  </a:cubicBezTo>
                  <a:cubicBezTo>
                    <a:pt x="16" y="44"/>
                    <a:pt x="16" y="44"/>
                    <a:pt x="16" y="44"/>
                  </a:cubicBezTo>
                  <a:cubicBezTo>
                    <a:pt x="17" y="48"/>
                    <a:pt x="17" y="52"/>
                    <a:pt x="18" y="55"/>
                  </a:cubicBezTo>
                  <a:lnTo>
                    <a:pt x="8" y="55"/>
                  </a:lnTo>
                  <a:close/>
                  <a:moveTo>
                    <a:pt x="22" y="44"/>
                  </a:moveTo>
                  <a:cubicBezTo>
                    <a:pt x="38" y="44"/>
                    <a:pt x="38" y="44"/>
                    <a:pt x="38" y="44"/>
                  </a:cubicBezTo>
                  <a:cubicBezTo>
                    <a:pt x="38" y="55"/>
                    <a:pt x="38" y="55"/>
                    <a:pt x="38" y="55"/>
                  </a:cubicBezTo>
                  <a:cubicBezTo>
                    <a:pt x="23" y="55"/>
                    <a:pt x="23" y="55"/>
                    <a:pt x="23" y="55"/>
                  </a:cubicBezTo>
                  <a:cubicBezTo>
                    <a:pt x="23" y="52"/>
                    <a:pt x="22" y="48"/>
                    <a:pt x="22" y="44"/>
                  </a:cubicBezTo>
                  <a:close/>
                  <a:moveTo>
                    <a:pt x="38" y="61"/>
                  </a:moveTo>
                  <a:cubicBezTo>
                    <a:pt x="38" y="77"/>
                    <a:pt x="38" y="77"/>
                    <a:pt x="38" y="77"/>
                  </a:cubicBezTo>
                  <a:cubicBezTo>
                    <a:pt x="37" y="77"/>
                    <a:pt x="36" y="76"/>
                    <a:pt x="35" y="75"/>
                  </a:cubicBezTo>
                  <a:cubicBezTo>
                    <a:pt x="32" y="74"/>
                    <a:pt x="30" y="71"/>
                    <a:pt x="28" y="68"/>
                  </a:cubicBezTo>
                  <a:cubicBezTo>
                    <a:pt x="27" y="66"/>
                    <a:pt x="26" y="63"/>
                    <a:pt x="25" y="61"/>
                  </a:cubicBezTo>
                  <a:cubicBezTo>
                    <a:pt x="38" y="61"/>
                    <a:pt x="38" y="61"/>
                    <a:pt x="38" y="61"/>
                  </a:cubicBezTo>
                  <a:close/>
                  <a:moveTo>
                    <a:pt x="54" y="68"/>
                  </a:moveTo>
                  <a:cubicBezTo>
                    <a:pt x="52" y="71"/>
                    <a:pt x="50" y="74"/>
                    <a:pt x="48" y="75"/>
                  </a:cubicBezTo>
                  <a:cubicBezTo>
                    <a:pt x="46" y="76"/>
                    <a:pt x="45" y="77"/>
                    <a:pt x="44" y="77"/>
                  </a:cubicBezTo>
                  <a:cubicBezTo>
                    <a:pt x="44" y="61"/>
                    <a:pt x="44" y="61"/>
                    <a:pt x="44" y="61"/>
                  </a:cubicBezTo>
                  <a:cubicBezTo>
                    <a:pt x="57" y="61"/>
                    <a:pt x="57" y="61"/>
                    <a:pt x="57" y="61"/>
                  </a:cubicBezTo>
                  <a:cubicBezTo>
                    <a:pt x="56" y="63"/>
                    <a:pt x="55" y="66"/>
                    <a:pt x="54" y="68"/>
                  </a:cubicBezTo>
                  <a:close/>
                  <a:moveTo>
                    <a:pt x="44" y="55"/>
                  </a:moveTo>
                  <a:cubicBezTo>
                    <a:pt x="44" y="44"/>
                    <a:pt x="44" y="44"/>
                    <a:pt x="44" y="44"/>
                  </a:cubicBezTo>
                  <a:cubicBezTo>
                    <a:pt x="60" y="44"/>
                    <a:pt x="60" y="44"/>
                    <a:pt x="60" y="44"/>
                  </a:cubicBezTo>
                  <a:cubicBezTo>
                    <a:pt x="60" y="48"/>
                    <a:pt x="60" y="52"/>
                    <a:pt x="59" y="55"/>
                  </a:cubicBezTo>
                  <a:lnTo>
                    <a:pt x="44" y="55"/>
                  </a:lnTo>
                  <a:close/>
                  <a:moveTo>
                    <a:pt x="66" y="39"/>
                  </a:moveTo>
                  <a:cubicBezTo>
                    <a:pt x="66" y="35"/>
                    <a:pt x="65" y="31"/>
                    <a:pt x="64" y="28"/>
                  </a:cubicBezTo>
                  <a:cubicBezTo>
                    <a:pt x="74" y="28"/>
                    <a:pt x="74" y="28"/>
                    <a:pt x="74" y="28"/>
                  </a:cubicBezTo>
                  <a:cubicBezTo>
                    <a:pt x="76" y="31"/>
                    <a:pt x="76" y="35"/>
                    <a:pt x="77" y="39"/>
                  </a:cubicBezTo>
                  <a:lnTo>
                    <a:pt x="66" y="39"/>
                  </a:lnTo>
                  <a:close/>
                  <a:moveTo>
                    <a:pt x="71" y="22"/>
                  </a:moveTo>
                  <a:cubicBezTo>
                    <a:pt x="63" y="22"/>
                    <a:pt x="63" y="22"/>
                    <a:pt x="63" y="22"/>
                  </a:cubicBezTo>
                  <a:cubicBezTo>
                    <a:pt x="61" y="17"/>
                    <a:pt x="59" y="13"/>
                    <a:pt x="57" y="9"/>
                  </a:cubicBezTo>
                  <a:cubicBezTo>
                    <a:pt x="60" y="11"/>
                    <a:pt x="63" y="14"/>
                    <a:pt x="66" y="16"/>
                  </a:cubicBezTo>
                  <a:cubicBezTo>
                    <a:pt x="68" y="18"/>
                    <a:pt x="70" y="20"/>
                    <a:pt x="71" y="22"/>
                  </a:cubicBezTo>
                  <a:close/>
                  <a:moveTo>
                    <a:pt x="16" y="16"/>
                  </a:moveTo>
                  <a:cubicBezTo>
                    <a:pt x="19" y="14"/>
                    <a:pt x="22" y="11"/>
                    <a:pt x="26" y="9"/>
                  </a:cubicBezTo>
                  <a:cubicBezTo>
                    <a:pt x="23" y="13"/>
                    <a:pt x="21" y="17"/>
                    <a:pt x="19" y="22"/>
                  </a:cubicBezTo>
                  <a:cubicBezTo>
                    <a:pt x="11" y="22"/>
                    <a:pt x="11" y="22"/>
                    <a:pt x="11" y="22"/>
                  </a:cubicBezTo>
                  <a:cubicBezTo>
                    <a:pt x="12" y="20"/>
                    <a:pt x="14" y="18"/>
                    <a:pt x="16" y="16"/>
                  </a:cubicBezTo>
                  <a:close/>
                  <a:moveTo>
                    <a:pt x="11" y="61"/>
                  </a:moveTo>
                  <a:cubicBezTo>
                    <a:pt x="19" y="61"/>
                    <a:pt x="19" y="61"/>
                    <a:pt x="19" y="61"/>
                  </a:cubicBezTo>
                  <a:cubicBezTo>
                    <a:pt x="21" y="66"/>
                    <a:pt x="23" y="70"/>
                    <a:pt x="26" y="74"/>
                  </a:cubicBezTo>
                  <a:cubicBezTo>
                    <a:pt x="22" y="72"/>
                    <a:pt x="19" y="70"/>
                    <a:pt x="16" y="67"/>
                  </a:cubicBezTo>
                  <a:cubicBezTo>
                    <a:pt x="14" y="65"/>
                    <a:pt x="12" y="63"/>
                    <a:pt x="11" y="61"/>
                  </a:cubicBezTo>
                  <a:close/>
                  <a:moveTo>
                    <a:pt x="66" y="67"/>
                  </a:moveTo>
                  <a:cubicBezTo>
                    <a:pt x="63" y="70"/>
                    <a:pt x="60" y="72"/>
                    <a:pt x="57" y="74"/>
                  </a:cubicBezTo>
                  <a:cubicBezTo>
                    <a:pt x="59" y="70"/>
                    <a:pt x="61" y="66"/>
                    <a:pt x="63" y="61"/>
                  </a:cubicBezTo>
                  <a:cubicBezTo>
                    <a:pt x="71" y="61"/>
                    <a:pt x="71" y="61"/>
                    <a:pt x="71" y="61"/>
                  </a:cubicBezTo>
                  <a:cubicBezTo>
                    <a:pt x="70" y="63"/>
                    <a:pt x="68" y="65"/>
                    <a:pt x="66" y="6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07" name="Freeform 106">
              <a:extLst>
                <a:ext uri="{FF2B5EF4-FFF2-40B4-BE49-F238E27FC236}">
                  <a16:creationId xmlns:a16="http://schemas.microsoft.com/office/drawing/2014/main" id="{C2EA10C0-DC32-4B0C-A1F7-D14D4FA434D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57" y="1747"/>
              <a:ext cx="85" cy="90"/>
            </a:xfrm>
            <a:custGeom>
              <a:avLst/>
              <a:gdLst>
                <a:gd name="T0" fmla="*/ 62 w 69"/>
                <a:gd name="T1" fmla="*/ 0 h 73"/>
                <a:gd name="T2" fmla="*/ 7 w 69"/>
                <a:gd name="T3" fmla="*/ 0 h 73"/>
                <a:gd name="T4" fmla="*/ 0 w 69"/>
                <a:gd name="T5" fmla="*/ 7 h 73"/>
                <a:gd name="T6" fmla="*/ 0 w 69"/>
                <a:gd name="T7" fmla="*/ 66 h 73"/>
                <a:gd name="T8" fmla="*/ 7 w 69"/>
                <a:gd name="T9" fmla="*/ 73 h 73"/>
                <a:gd name="T10" fmla="*/ 62 w 69"/>
                <a:gd name="T11" fmla="*/ 73 h 73"/>
                <a:gd name="T12" fmla="*/ 69 w 69"/>
                <a:gd name="T13" fmla="*/ 66 h 73"/>
                <a:gd name="T14" fmla="*/ 69 w 69"/>
                <a:gd name="T15" fmla="*/ 7 h 73"/>
                <a:gd name="T16" fmla="*/ 62 w 69"/>
                <a:gd name="T17" fmla="*/ 0 h 73"/>
                <a:gd name="T18" fmla="*/ 60 w 69"/>
                <a:gd name="T19" fmla="*/ 64 h 73"/>
                <a:gd name="T20" fmla="*/ 10 w 69"/>
                <a:gd name="T21" fmla="*/ 64 h 73"/>
                <a:gd name="T22" fmla="*/ 10 w 69"/>
                <a:gd name="T23" fmla="*/ 9 h 73"/>
                <a:gd name="T24" fmla="*/ 60 w 69"/>
                <a:gd name="T25" fmla="*/ 9 h 73"/>
                <a:gd name="T26" fmla="*/ 60 w 69"/>
                <a:gd name="T27" fmla="*/ 64 h 73"/>
                <a:gd name="T28" fmla="*/ 19 w 69"/>
                <a:gd name="T29" fmla="*/ 32 h 73"/>
                <a:gd name="T30" fmla="*/ 51 w 69"/>
                <a:gd name="T31" fmla="*/ 32 h 73"/>
                <a:gd name="T32" fmla="*/ 51 w 69"/>
                <a:gd name="T33" fmla="*/ 36 h 73"/>
                <a:gd name="T34" fmla="*/ 19 w 69"/>
                <a:gd name="T35" fmla="*/ 36 h 73"/>
                <a:gd name="T36" fmla="*/ 19 w 69"/>
                <a:gd name="T37" fmla="*/ 32 h 73"/>
                <a:gd name="T38" fmla="*/ 19 w 69"/>
                <a:gd name="T39" fmla="*/ 41 h 73"/>
                <a:gd name="T40" fmla="*/ 51 w 69"/>
                <a:gd name="T41" fmla="*/ 41 h 73"/>
                <a:gd name="T42" fmla="*/ 51 w 69"/>
                <a:gd name="T43" fmla="*/ 46 h 73"/>
                <a:gd name="T44" fmla="*/ 19 w 69"/>
                <a:gd name="T45" fmla="*/ 46 h 73"/>
                <a:gd name="T46" fmla="*/ 19 w 69"/>
                <a:gd name="T47" fmla="*/ 41 h 73"/>
                <a:gd name="T48" fmla="*/ 19 w 69"/>
                <a:gd name="T49" fmla="*/ 50 h 73"/>
                <a:gd name="T50" fmla="*/ 51 w 69"/>
                <a:gd name="T51" fmla="*/ 50 h 73"/>
                <a:gd name="T52" fmla="*/ 51 w 69"/>
                <a:gd name="T53" fmla="*/ 55 h 73"/>
                <a:gd name="T54" fmla="*/ 19 w 69"/>
                <a:gd name="T55" fmla="*/ 55 h 73"/>
                <a:gd name="T56" fmla="*/ 19 w 69"/>
                <a:gd name="T57" fmla="*/ 50 h 73"/>
                <a:gd name="T58" fmla="*/ 19 w 69"/>
                <a:gd name="T59" fmla="*/ 23 h 73"/>
                <a:gd name="T60" fmla="*/ 51 w 69"/>
                <a:gd name="T61" fmla="*/ 23 h 73"/>
                <a:gd name="T62" fmla="*/ 51 w 69"/>
                <a:gd name="T63" fmla="*/ 27 h 73"/>
                <a:gd name="T64" fmla="*/ 19 w 69"/>
                <a:gd name="T65" fmla="*/ 27 h 73"/>
                <a:gd name="T66" fmla="*/ 19 w 69"/>
                <a:gd name="T67" fmla="*/ 2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9" h="73">
                  <a:moveTo>
                    <a:pt x="62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4" y="0"/>
                    <a:pt x="0" y="3"/>
                    <a:pt x="0" y="7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0" y="70"/>
                    <a:pt x="4" y="73"/>
                    <a:pt x="7" y="73"/>
                  </a:cubicBezTo>
                  <a:cubicBezTo>
                    <a:pt x="62" y="73"/>
                    <a:pt x="62" y="73"/>
                    <a:pt x="62" y="73"/>
                  </a:cubicBezTo>
                  <a:cubicBezTo>
                    <a:pt x="66" y="73"/>
                    <a:pt x="69" y="70"/>
                    <a:pt x="69" y="66"/>
                  </a:cubicBezTo>
                  <a:cubicBezTo>
                    <a:pt x="69" y="7"/>
                    <a:pt x="69" y="7"/>
                    <a:pt x="69" y="7"/>
                  </a:cubicBezTo>
                  <a:cubicBezTo>
                    <a:pt x="69" y="3"/>
                    <a:pt x="66" y="0"/>
                    <a:pt x="62" y="0"/>
                  </a:cubicBezTo>
                  <a:close/>
                  <a:moveTo>
                    <a:pt x="60" y="64"/>
                  </a:moveTo>
                  <a:cubicBezTo>
                    <a:pt x="10" y="64"/>
                    <a:pt x="10" y="64"/>
                    <a:pt x="10" y="64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60" y="9"/>
                    <a:pt x="60" y="9"/>
                    <a:pt x="60" y="9"/>
                  </a:cubicBezTo>
                  <a:lnTo>
                    <a:pt x="60" y="64"/>
                  </a:lnTo>
                  <a:close/>
                  <a:moveTo>
                    <a:pt x="19" y="32"/>
                  </a:moveTo>
                  <a:cubicBezTo>
                    <a:pt x="51" y="32"/>
                    <a:pt x="51" y="32"/>
                    <a:pt x="51" y="32"/>
                  </a:cubicBezTo>
                  <a:cubicBezTo>
                    <a:pt x="51" y="36"/>
                    <a:pt x="51" y="36"/>
                    <a:pt x="51" y="36"/>
                  </a:cubicBezTo>
                  <a:cubicBezTo>
                    <a:pt x="19" y="36"/>
                    <a:pt x="19" y="36"/>
                    <a:pt x="19" y="36"/>
                  </a:cubicBezTo>
                  <a:lnTo>
                    <a:pt x="19" y="32"/>
                  </a:lnTo>
                  <a:close/>
                  <a:moveTo>
                    <a:pt x="19" y="41"/>
                  </a:moveTo>
                  <a:cubicBezTo>
                    <a:pt x="51" y="41"/>
                    <a:pt x="51" y="41"/>
                    <a:pt x="51" y="41"/>
                  </a:cubicBezTo>
                  <a:cubicBezTo>
                    <a:pt x="51" y="46"/>
                    <a:pt x="51" y="46"/>
                    <a:pt x="51" y="46"/>
                  </a:cubicBezTo>
                  <a:cubicBezTo>
                    <a:pt x="19" y="46"/>
                    <a:pt x="19" y="46"/>
                    <a:pt x="19" y="46"/>
                  </a:cubicBezTo>
                  <a:lnTo>
                    <a:pt x="19" y="41"/>
                  </a:lnTo>
                  <a:close/>
                  <a:moveTo>
                    <a:pt x="19" y="50"/>
                  </a:moveTo>
                  <a:cubicBezTo>
                    <a:pt x="51" y="50"/>
                    <a:pt x="51" y="50"/>
                    <a:pt x="51" y="50"/>
                  </a:cubicBezTo>
                  <a:cubicBezTo>
                    <a:pt x="51" y="55"/>
                    <a:pt x="51" y="55"/>
                    <a:pt x="51" y="55"/>
                  </a:cubicBezTo>
                  <a:cubicBezTo>
                    <a:pt x="19" y="55"/>
                    <a:pt x="19" y="55"/>
                    <a:pt x="19" y="55"/>
                  </a:cubicBezTo>
                  <a:lnTo>
                    <a:pt x="19" y="50"/>
                  </a:lnTo>
                  <a:close/>
                  <a:moveTo>
                    <a:pt x="19" y="23"/>
                  </a:moveTo>
                  <a:cubicBezTo>
                    <a:pt x="51" y="23"/>
                    <a:pt x="51" y="23"/>
                    <a:pt x="51" y="23"/>
                  </a:cubicBezTo>
                  <a:cubicBezTo>
                    <a:pt x="51" y="27"/>
                    <a:pt x="51" y="27"/>
                    <a:pt x="51" y="27"/>
                  </a:cubicBezTo>
                  <a:cubicBezTo>
                    <a:pt x="19" y="27"/>
                    <a:pt x="19" y="27"/>
                    <a:pt x="19" y="27"/>
                  </a:cubicBezTo>
                  <a:lnTo>
                    <a:pt x="19" y="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08" name="Freeform 107">
              <a:extLst>
                <a:ext uri="{FF2B5EF4-FFF2-40B4-BE49-F238E27FC236}">
                  <a16:creationId xmlns:a16="http://schemas.microsoft.com/office/drawing/2014/main" id="{6381AE10-7EE8-47B8-8E98-CDB7291E01A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26" y="1211"/>
              <a:ext cx="93" cy="109"/>
            </a:xfrm>
            <a:custGeom>
              <a:avLst/>
              <a:gdLst>
                <a:gd name="T0" fmla="*/ 54 w 76"/>
                <a:gd name="T1" fmla="*/ 0 h 88"/>
                <a:gd name="T2" fmla="*/ 14 w 76"/>
                <a:gd name="T3" fmla="*/ 28 h 88"/>
                <a:gd name="T4" fmla="*/ 17 w 76"/>
                <a:gd name="T5" fmla="*/ 65 h 88"/>
                <a:gd name="T6" fmla="*/ 49 w 76"/>
                <a:gd name="T7" fmla="*/ 27 h 88"/>
                <a:gd name="T8" fmla="*/ 33 w 76"/>
                <a:gd name="T9" fmla="*/ 74 h 88"/>
                <a:gd name="T10" fmla="*/ 70 w 76"/>
                <a:gd name="T11" fmla="*/ 57 h 88"/>
                <a:gd name="T12" fmla="*/ 54 w 76"/>
                <a:gd name="T13" fmla="*/ 0 h 88"/>
                <a:gd name="T14" fmla="*/ 4 w 76"/>
                <a:gd name="T15" fmla="*/ 78 h 88"/>
                <a:gd name="T16" fmla="*/ 10 w 76"/>
                <a:gd name="T17" fmla="*/ 83 h 88"/>
                <a:gd name="T18" fmla="*/ 47 w 76"/>
                <a:gd name="T19" fmla="*/ 41 h 88"/>
                <a:gd name="T20" fmla="*/ 4 w 76"/>
                <a:gd name="T21" fmla="*/ 7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6" h="88">
                  <a:moveTo>
                    <a:pt x="54" y="0"/>
                  </a:moveTo>
                  <a:cubicBezTo>
                    <a:pt x="41" y="22"/>
                    <a:pt x="30" y="11"/>
                    <a:pt x="14" y="28"/>
                  </a:cubicBezTo>
                  <a:cubicBezTo>
                    <a:pt x="0" y="42"/>
                    <a:pt x="5" y="59"/>
                    <a:pt x="17" y="65"/>
                  </a:cubicBezTo>
                  <a:cubicBezTo>
                    <a:pt x="28" y="59"/>
                    <a:pt x="40" y="46"/>
                    <a:pt x="49" y="27"/>
                  </a:cubicBezTo>
                  <a:cubicBezTo>
                    <a:pt x="49" y="27"/>
                    <a:pt x="57" y="51"/>
                    <a:pt x="33" y="74"/>
                  </a:cubicBezTo>
                  <a:cubicBezTo>
                    <a:pt x="45" y="88"/>
                    <a:pt x="64" y="79"/>
                    <a:pt x="70" y="57"/>
                  </a:cubicBezTo>
                  <a:cubicBezTo>
                    <a:pt x="76" y="33"/>
                    <a:pt x="60" y="9"/>
                    <a:pt x="54" y="0"/>
                  </a:cubicBezTo>
                  <a:close/>
                  <a:moveTo>
                    <a:pt x="4" y="78"/>
                  </a:moveTo>
                  <a:cubicBezTo>
                    <a:pt x="4" y="78"/>
                    <a:pt x="5" y="83"/>
                    <a:pt x="10" y="83"/>
                  </a:cubicBezTo>
                  <a:cubicBezTo>
                    <a:pt x="15" y="83"/>
                    <a:pt x="36" y="71"/>
                    <a:pt x="47" y="41"/>
                  </a:cubicBezTo>
                  <a:cubicBezTo>
                    <a:pt x="30" y="70"/>
                    <a:pt x="6" y="78"/>
                    <a:pt x="4" y="7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09" name="Freeform 108">
              <a:extLst>
                <a:ext uri="{FF2B5EF4-FFF2-40B4-BE49-F238E27FC236}">
                  <a16:creationId xmlns:a16="http://schemas.microsoft.com/office/drawing/2014/main" id="{000D114E-6A99-452E-B517-1632AC6F78C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06" y="1914"/>
              <a:ext cx="94" cy="95"/>
            </a:xfrm>
            <a:custGeom>
              <a:avLst/>
              <a:gdLst>
                <a:gd name="T0" fmla="*/ 53 w 77"/>
                <a:gd name="T1" fmla="*/ 30 h 77"/>
                <a:gd name="T2" fmla="*/ 25 w 77"/>
                <a:gd name="T3" fmla="*/ 2 h 77"/>
                <a:gd name="T4" fmla="*/ 38 w 77"/>
                <a:gd name="T5" fmla="*/ 0 h 77"/>
                <a:gd name="T6" fmla="*/ 53 w 77"/>
                <a:gd name="T7" fmla="*/ 3 h 77"/>
                <a:gd name="T8" fmla="*/ 53 w 77"/>
                <a:gd name="T9" fmla="*/ 30 h 77"/>
                <a:gd name="T10" fmla="*/ 58 w 77"/>
                <a:gd name="T11" fmla="*/ 53 h 77"/>
                <a:gd name="T12" fmla="*/ 58 w 77"/>
                <a:gd name="T13" fmla="*/ 5 h 77"/>
                <a:gd name="T14" fmla="*/ 77 w 77"/>
                <a:gd name="T15" fmla="*/ 39 h 77"/>
                <a:gd name="T16" fmla="*/ 74 w 77"/>
                <a:gd name="T17" fmla="*/ 53 h 77"/>
                <a:gd name="T18" fmla="*/ 58 w 77"/>
                <a:gd name="T19" fmla="*/ 53 h 77"/>
                <a:gd name="T20" fmla="*/ 24 w 77"/>
                <a:gd name="T21" fmla="*/ 58 h 77"/>
                <a:gd name="T22" fmla="*/ 72 w 77"/>
                <a:gd name="T23" fmla="*/ 58 h 77"/>
                <a:gd name="T24" fmla="*/ 38 w 77"/>
                <a:gd name="T25" fmla="*/ 77 h 77"/>
                <a:gd name="T26" fmla="*/ 24 w 77"/>
                <a:gd name="T27" fmla="*/ 74 h 77"/>
                <a:gd name="T28" fmla="*/ 24 w 77"/>
                <a:gd name="T29" fmla="*/ 58 h 77"/>
                <a:gd name="T30" fmla="*/ 32 w 77"/>
                <a:gd name="T31" fmla="*/ 17 h 77"/>
                <a:gd name="T32" fmla="*/ 1 w 77"/>
                <a:gd name="T33" fmla="*/ 48 h 77"/>
                <a:gd name="T34" fmla="*/ 0 w 77"/>
                <a:gd name="T35" fmla="*/ 39 h 77"/>
                <a:gd name="T36" fmla="*/ 20 w 77"/>
                <a:gd name="T37" fmla="*/ 5 h 77"/>
                <a:gd name="T38" fmla="*/ 32 w 77"/>
                <a:gd name="T39" fmla="*/ 17 h 77"/>
                <a:gd name="T40" fmla="*/ 19 w 77"/>
                <a:gd name="T41" fmla="*/ 38 h 77"/>
                <a:gd name="T42" fmla="*/ 19 w 77"/>
                <a:gd name="T43" fmla="*/ 72 h 77"/>
                <a:gd name="T44" fmla="*/ 3 w 77"/>
                <a:gd name="T45" fmla="*/ 54 h 77"/>
                <a:gd name="T46" fmla="*/ 19 w 77"/>
                <a:gd name="T47" fmla="*/ 38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7" h="77">
                  <a:moveTo>
                    <a:pt x="53" y="30"/>
                  </a:moveTo>
                  <a:cubicBezTo>
                    <a:pt x="25" y="2"/>
                    <a:pt x="25" y="2"/>
                    <a:pt x="25" y="2"/>
                  </a:cubicBezTo>
                  <a:cubicBezTo>
                    <a:pt x="29" y="1"/>
                    <a:pt x="34" y="0"/>
                    <a:pt x="38" y="0"/>
                  </a:cubicBezTo>
                  <a:cubicBezTo>
                    <a:pt x="43" y="0"/>
                    <a:pt x="48" y="1"/>
                    <a:pt x="53" y="3"/>
                  </a:cubicBezTo>
                  <a:lnTo>
                    <a:pt x="53" y="30"/>
                  </a:lnTo>
                  <a:close/>
                  <a:moveTo>
                    <a:pt x="58" y="53"/>
                  </a:moveTo>
                  <a:cubicBezTo>
                    <a:pt x="58" y="5"/>
                    <a:pt x="58" y="5"/>
                    <a:pt x="58" y="5"/>
                  </a:cubicBezTo>
                  <a:cubicBezTo>
                    <a:pt x="69" y="12"/>
                    <a:pt x="77" y="24"/>
                    <a:pt x="77" y="39"/>
                  </a:cubicBezTo>
                  <a:cubicBezTo>
                    <a:pt x="77" y="44"/>
                    <a:pt x="76" y="48"/>
                    <a:pt x="74" y="53"/>
                  </a:cubicBezTo>
                  <a:lnTo>
                    <a:pt x="58" y="53"/>
                  </a:lnTo>
                  <a:close/>
                  <a:moveTo>
                    <a:pt x="24" y="58"/>
                  </a:moveTo>
                  <a:cubicBezTo>
                    <a:pt x="72" y="58"/>
                    <a:pt x="72" y="58"/>
                    <a:pt x="72" y="58"/>
                  </a:cubicBezTo>
                  <a:cubicBezTo>
                    <a:pt x="65" y="69"/>
                    <a:pt x="53" y="77"/>
                    <a:pt x="38" y="77"/>
                  </a:cubicBezTo>
                  <a:cubicBezTo>
                    <a:pt x="33" y="77"/>
                    <a:pt x="28" y="76"/>
                    <a:pt x="24" y="74"/>
                  </a:cubicBezTo>
                  <a:lnTo>
                    <a:pt x="24" y="58"/>
                  </a:lnTo>
                  <a:close/>
                  <a:moveTo>
                    <a:pt x="32" y="17"/>
                  </a:moveTo>
                  <a:cubicBezTo>
                    <a:pt x="1" y="48"/>
                    <a:pt x="1" y="48"/>
                    <a:pt x="1" y="48"/>
                  </a:cubicBezTo>
                  <a:cubicBezTo>
                    <a:pt x="0" y="45"/>
                    <a:pt x="0" y="42"/>
                    <a:pt x="0" y="39"/>
                  </a:cubicBezTo>
                  <a:cubicBezTo>
                    <a:pt x="0" y="24"/>
                    <a:pt x="8" y="11"/>
                    <a:pt x="20" y="5"/>
                  </a:cubicBezTo>
                  <a:lnTo>
                    <a:pt x="32" y="17"/>
                  </a:lnTo>
                  <a:close/>
                  <a:moveTo>
                    <a:pt x="19" y="38"/>
                  </a:moveTo>
                  <a:cubicBezTo>
                    <a:pt x="19" y="72"/>
                    <a:pt x="19" y="72"/>
                    <a:pt x="19" y="72"/>
                  </a:cubicBezTo>
                  <a:cubicBezTo>
                    <a:pt x="12" y="68"/>
                    <a:pt x="6" y="61"/>
                    <a:pt x="3" y="54"/>
                  </a:cubicBezTo>
                  <a:lnTo>
                    <a:pt x="19" y="3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10" name="Freeform 109">
              <a:extLst>
                <a:ext uri="{FF2B5EF4-FFF2-40B4-BE49-F238E27FC236}">
                  <a16:creationId xmlns:a16="http://schemas.microsoft.com/office/drawing/2014/main" id="{C9DD8D9A-107E-4A80-AE0D-0D53233E500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42" y="2169"/>
              <a:ext cx="89" cy="77"/>
            </a:xfrm>
            <a:custGeom>
              <a:avLst/>
              <a:gdLst>
                <a:gd name="T0" fmla="*/ 18 w 72"/>
                <a:gd name="T1" fmla="*/ 0 h 63"/>
                <a:gd name="T2" fmla="*/ 54 w 72"/>
                <a:gd name="T3" fmla="*/ 0 h 63"/>
                <a:gd name="T4" fmla="*/ 54 w 72"/>
                <a:gd name="T5" fmla="*/ 9 h 63"/>
                <a:gd name="T6" fmla="*/ 18 w 72"/>
                <a:gd name="T7" fmla="*/ 9 h 63"/>
                <a:gd name="T8" fmla="*/ 18 w 72"/>
                <a:gd name="T9" fmla="*/ 0 h 63"/>
                <a:gd name="T10" fmla="*/ 67 w 72"/>
                <a:gd name="T11" fmla="*/ 14 h 63"/>
                <a:gd name="T12" fmla="*/ 4 w 72"/>
                <a:gd name="T13" fmla="*/ 14 h 63"/>
                <a:gd name="T14" fmla="*/ 0 w 72"/>
                <a:gd name="T15" fmla="*/ 18 h 63"/>
                <a:gd name="T16" fmla="*/ 0 w 72"/>
                <a:gd name="T17" fmla="*/ 41 h 63"/>
                <a:gd name="T18" fmla="*/ 4 w 72"/>
                <a:gd name="T19" fmla="*/ 45 h 63"/>
                <a:gd name="T20" fmla="*/ 18 w 72"/>
                <a:gd name="T21" fmla="*/ 45 h 63"/>
                <a:gd name="T22" fmla="*/ 18 w 72"/>
                <a:gd name="T23" fmla="*/ 63 h 63"/>
                <a:gd name="T24" fmla="*/ 54 w 72"/>
                <a:gd name="T25" fmla="*/ 63 h 63"/>
                <a:gd name="T26" fmla="*/ 54 w 72"/>
                <a:gd name="T27" fmla="*/ 45 h 63"/>
                <a:gd name="T28" fmla="*/ 67 w 72"/>
                <a:gd name="T29" fmla="*/ 45 h 63"/>
                <a:gd name="T30" fmla="*/ 72 w 72"/>
                <a:gd name="T31" fmla="*/ 41 h 63"/>
                <a:gd name="T32" fmla="*/ 72 w 72"/>
                <a:gd name="T33" fmla="*/ 18 h 63"/>
                <a:gd name="T34" fmla="*/ 67 w 72"/>
                <a:gd name="T35" fmla="*/ 14 h 63"/>
                <a:gd name="T36" fmla="*/ 49 w 72"/>
                <a:gd name="T37" fmla="*/ 59 h 63"/>
                <a:gd name="T38" fmla="*/ 22 w 72"/>
                <a:gd name="T39" fmla="*/ 59 h 63"/>
                <a:gd name="T40" fmla="*/ 22 w 72"/>
                <a:gd name="T41" fmla="*/ 36 h 63"/>
                <a:gd name="T42" fmla="*/ 49 w 72"/>
                <a:gd name="T43" fmla="*/ 36 h 63"/>
                <a:gd name="T44" fmla="*/ 49 w 72"/>
                <a:gd name="T45" fmla="*/ 59 h 63"/>
                <a:gd name="T46" fmla="*/ 68 w 72"/>
                <a:gd name="T47" fmla="*/ 21 h 63"/>
                <a:gd name="T48" fmla="*/ 65 w 72"/>
                <a:gd name="T49" fmla="*/ 24 h 63"/>
                <a:gd name="T50" fmla="*/ 62 w 72"/>
                <a:gd name="T51" fmla="*/ 21 h 63"/>
                <a:gd name="T52" fmla="*/ 65 w 72"/>
                <a:gd name="T53" fmla="*/ 17 h 63"/>
                <a:gd name="T54" fmla="*/ 68 w 72"/>
                <a:gd name="T55" fmla="*/ 2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72" h="63">
                  <a:moveTo>
                    <a:pt x="18" y="0"/>
                  </a:moveTo>
                  <a:cubicBezTo>
                    <a:pt x="54" y="0"/>
                    <a:pt x="54" y="0"/>
                    <a:pt x="54" y="0"/>
                  </a:cubicBezTo>
                  <a:cubicBezTo>
                    <a:pt x="54" y="9"/>
                    <a:pt x="54" y="9"/>
                    <a:pt x="54" y="9"/>
                  </a:cubicBezTo>
                  <a:cubicBezTo>
                    <a:pt x="18" y="9"/>
                    <a:pt x="18" y="9"/>
                    <a:pt x="18" y="9"/>
                  </a:cubicBezTo>
                  <a:lnTo>
                    <a:pt x="18" y="0"/>
                  </a:lnTo>
                  <a:close/>
                  <a:moveTo>
                    <a:pt x="67" y="14"/>
                  </a:moveTo>
                  <a:cubicBezTo>
                    <a:pt x="4" y="14"/>
                    <a:pt x="4" y="14"/>
                    <a:pt x="4" y="14"/>
                  </a:cubicBezTo>
                  <a:cubicBezTo>
                    <a:pt x="2" y="14"/>
                    <a:pt x="0" y="16"/>
                    <a:pt x="0" y="18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43"/>
                    <a:pt x="2" y="45"/>
                    <a:pt x="4" y="45"/>
                  </a:cubicBezTo>
                  <a:cubicBezTo>
                    <a:pt x="18" y="45"/>
                    <a:pt x="18" y="45"/>
                    <a:pt x="18" y="45"/>
                  </a:cubicBezTo>
                  <a:cubicBezTo>
                    <a:pt x="18" y="63"/>
                    <a:pt x="18" y="63"/>
                    <a:pt x="18" y="63"/>
                  </a:cubicBezTo>
                  <a:cubicBezTo>
                    <a:pt x="54" y="63"/>
                    <a:pt x="54" y="63"/>
                    <a:pt x="54" y="63"/>
                  </a:cubicBezTo>
                  <a:cubicBezTo>
                    <a:pt x="54" y="45"/>
                    <a:pt x="54" y="45"/>
                    <a:pt x="54" y="45"/>
                  </a:cubicBezTo>
                  <a:cubicBezTo>
                    <a:pt x="67" y="45"/>
                    <a:pt x="67" y="45"/>
                    <a:pt x="67" y="45"/>
                  </a:cubicBezTo>
                  <a:cubicBezTo>
                    <a:pt x="70" y="45"/>
                    <a:pt x="72" y="43"/>
                    <a:pt x="72" y="41"/>
                  </a:cubicBezTo>
                  <a:cubicBezTo>
                    <a:pt x="72" y="18"/>
                    <a:pt x="72" y="18"/>
                    <a:pt x="72" y="18"/>
                  </a:cubicBezTo>
                  <a:cubicBezTo>
                    <a:pt x="72" y="16"/>
                    <a:pt x="70" y="14"/>
                    <a:pt x="67" y="14"/>
                  </a:cubicBezTo>
                  <a:close/>
                  <a:moveTo>
                    <a:pt x="49" y="59"/>
                  </a:moveTo>
                  <a:cubicBezTo>
                    <a:pt x="22" y="59"/>
                    <a:pt x="22" y="59"/>
                    <a:pt x="22" y="59"/>
                  </a:cubicBezTo>
                  <a:cubicBezTo>
                    <a:pt x="22" y="36"/>
                    <a:pt x="22" y="36"/>
                    <a:pt x="22" y="36"/>
                  </a:cubicBezTo>
                  <a:cubicBezTo>
                    <a:pt x="49" y="36"/>
                    <a:pt x="49" y="36"/>
                    <a:pt x="49" y="36"/>
                  </a:cubicBezTo>
                  <a:lnTo>
                    <a:pt x="49" y="59"/>
                  </a:lnTo>
                  <a:close/>
                  <a:moveTo>
                    <a:pt x="68" y="21"/>
                  </a:moveTo>
                  <a:cubicBezTo>
                    <a:pt x="68" y="22"/>
                    <a:pt x="67" y="24"/>
                    <a:pt x="65" y="24"/>
                  </a:cubicBezTo>
                  <a:cubicBezTo>
                    <a:pt x="63" y="24"/>
                    <a:pt x="62" y="22"/>
                    <a:pt x="62" y="21"/>
                  </a:cubicBezTo>
                  <a:cubicBezTo>
                    <a:pt x="62" y="19"/>
                    <a:pt x="63" y="17"/>
                    <a:pt x="65" y="17"/>
                  </a:cubicBezTo>
                  <a:cubicBezTo>
                    <a:pt x="67" y="17"/>
                    <a:pt x="68" y="19"/>
                    <a:pt x="68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11" name="Freeform 110">
              <a:extLst>
                <a:ext uri="{FF2B5EF4-FFF2-40B4-BE49-F238E27FC236}">
                  <a16:creationId xmlns:a16="http://schemas.microsoft.com/office/drawing/2014/main" id="{DB08BA7A-DD70-48A1-9F07-2FAC6E9F982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77" y="2097"/>
              <a:ext cx="89" cy="89"/>
            </a:xfrm>
            <a:custGeom>
              <a:avLst/>
              <a:gdLst>
                <a:gd name="T0" fmla="*/ 13 w 72"/>
                <a:gd name="T1" fmla="*/ 36 h 72"/>
                <a:gd name="T2" fmla="*/ 13 w 72"/>
                <a:gd name="T3" fmla="*/ 33 h 72"/>
                <a:gd name="T4" fmla="*/ 1 w 72"/>
                <a:gd name="T5" fmla="*/ 29 h 72"/>
                <a:gd name="T6" fmla="*/ 0 w 72"/>
                <a:gd name="T7" fmla="*/ 36 h 72"/>
                <a:gd name="T8" fmla="*/ 11 w 72"/>
                <a:gd name="T9" fmla="*/ 62 h 72"/>
                <a:gd name="T10" fmla="*/ 19 w 72"/>
                <a:gd name="T11" fmla="*/ 51 h 72"/>
                <a:gd name="T12" fmla="*/ 13 w 72"/>
                <a:gd name="T13" fmla="*/ 36 h 72"/>
                <a:gd name="T14" fmla="*/ 58 w 72"/>
                <a:gd name="T15" fmla="*/ 36 h 72"/>
                <a:gd name="T16" fmla="*/ 52 w 72"/>
                <a:gd name="T17" fmla="*/ 51 h 72"/>
                <a:gd name="T18" fmla="*/ 60 w 72"/>
                <a:gd name="T19" fmla="*/ 62 h 72"/>
                <a:gd name="T20" fmla="*/ 72 w 72"/>
                <a:gd name="T21" fmla="*/ 36 h 72"/>
                <a:gd name="T22" fmla="*/ 71 w 72"/>
                <a:gd name="T23" fmla="*/ 29 h 72"/>
                <a:gd name="T24" fmla="*/ 58 w 72"/>
                <a:gd name="T25" fmla="*/ 33 h 72"/>
                <a:gd name="T26" fmla="*/ 58 w 72"/>
                <a:gd name="T27" fmla="*/ 36 h 72"/>
                <a:gd name="T28" fmla="*/ 40 w 72"/>
                <a:gd name="T29" fmla="*/ 14 h 72"/>
                <a:gd name="T30" fmla="*/ 55 w 72"/>
                <a:gd name="T31" fmla="*/ 25 h 72"/>
                <a:gd name="T32" fmla="*/ 68 w 72"/>
                <a:gd name="T33" fmla="*/ 21 h 72"/>
                <a:gd name="T34" fmla="*/ 40 w 72"/>
                <a:gd name="T35" fmla="*/ 0 h 72"/>
                <a:gd name="T36" fmla="*/ 40 w 72"/>
                <a:gd name="T37" fmla="*/ 14 h 72"/>
                <a:gd name="T38" fmla="*/ 16 w 72"/>
                <a:gd name="T39" fmla="*/ 25 h 72"/>
                <a:gd name="T40" fmla="*/ 31 w 72"/>
                <a:gd name="T41" fmla="*/ 14 h 72"/>
                <a:gd name="T42" fmla="*/ 31 w 72"/>
                <a:gd name="T43" fmla="*/ 0 h 72"/>
                <a:gd name="T44" fmla="*/ 3 w 72"/>
                <a:gd name="T45" fmla="*/ 21 h 72"/>
                <a:gd name="T46" fmla="*/ 16 w 72"/>
                <a:gd name="T47" fmla="*/ 25 h 72"/>
                <a:gd name="T48" fmla="*/ 45 w 72"/>
                <a:gd name="T49" fmla="*/ 56 h 72"/>
                <a:gd name="T50" fmla="*/ 36 w 72"/>
                <a:gd name="T51" fmla="*/ 58 h 72"/>
                <a:gd name="T52" fmla="*/ 26 w 72"/>
                <a:gd name="T53" fmla="*/ 56 h 72"/>
                <a:gd name="T54" fmla="*/ 18 w 72"/>
                <a:gd name="T55" fmla="*/ 67 h 72"/>
                <a:gd name="T56" fmla="*/ 36 w 72"/>
                <a:gd name="T57" fmla="*/ 72 h 72"/>
                <a:gd name="T58" fmla="*/ 53 w 72"/>
                <a:gd name="T59" fmla="*/ 67 h 72"/>
                <a:gd name="T60" fmla="*/ 45 w 72"/>
                <a:gd name="T61" fmla="*/ 56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72" h="72">
                  <a:moveTo>
                    <a:pt x="13" y="36"/>
                  </a:moveTo>
                  <a:cubicBezTo>
                    <a:pt x="13" y="35"/>
                    <a:pt x="13" y="34"/>
                    <a:pt x="13" y="33"/>
                  </a:cubicBezTo>
                  <a:cubicBezTo>
                    <a:pt x="1" y="29"/>
                    <a:pt x="1" y="29"/>
                    <a:pt x="1" y="29"/>
                  </a:cubicBezTo>
                  <a:cubicBezTo>
                    <a:pt x="0" y="31"/>
                    <a:pt x="0" y="34"/>
                    <a:pt x="0" y="36"/>
                  </a:cubicBezTo>
                  <a:cubicBezTo>
                    <a:pt x="0" y="46"/>
                    <a:pt x="4" y="55"/>
                    <a:pt x="11" y="62"/>
                  </a:cubicBezTo>
                  <a:cubicBezTo>
                    <a:pt x="19" y="51"/>
                    <a:pt x="19" y="51"/>
                    <a:pt x="19" y="51"/>
                  </a:cubicBezTo>
                  <a:cubicBezTo>
                    <a:pt x="16" y="47"/>
                    <a:pt x="13" y="42"/>
                    <a:pt x="13" y="36"/>
                  </a:cubicBezTo>
                  <a:close/>
                  <a:moveTo>
                    <a:pt x="58" y="36"/>
                  </a:moveTo>
                  <a:cubicBezTo>
                    <a:pt x="58" y="42"/>
                    <a:pt x="56" y="47"/>
                    <a:pt x="52" y="51"/>
                  </a:cubicBezTo>
                  <a:cubicBezTo>
                    <a:pt x="60" y="62"/>
                    <a:pt x="60" y="62"/>
                    <a:pt x="60" y="62"/>
                  </a:cubicBezTo>
                  <a:cubicBezTo>
                    <a:pt x="67" y="55"/>
                    <a:pt x="72" y="46"/>
                    <a:pt x="72" y="36"/>
                  </a:cubicBezTo>
                  <a:cubicBezTo>
                    <a:pt x="72" y="34"/>
                    <a:pt x="71" y="31"/>
                    <a:pt x="71" y="29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58" y="34"/>
                    <a:pt x="58" y="35"/>
                    <a:pt x="58" y="36"/>
                  </a:cubicBezTo>
                  <a:close/>
                  <a:moveTo>
                    <a:pt x="40" y="14"/>
                  </a:moveTo>
                  <a:cubicBezTo>
                    <a:pt x="47" y="15"/>
                    <a:pt x="52" y="19"/>
                    <a:pt x="55" y="25"/>
                  </a:cubicBezTo>
                  <a:cubicBezTo>
                    <a:pt x="68" y="21"/>
                    <a:pt x="68" y="21"/>
                    <a:pt x="68" y="21"/>
                  </a:cubicBezTo>
                  <a:cubicBezTo>
                    <a:pt x="63" y="10"/>
                    <a:pt x="53" y="2"/>
                    <a:pt x="40" y="0"/>
                  </a:cubicBezTo>
                  <a:lnTo>
                    <a:pt x="40" y="14"/>
                  </a:lnTo>
                  <a:close/>
                  <a:moveTo>
                    <a:pt x="16" y="25"/>
                  </a:moveTo>
                  <a:cubicBezTo>
                    <a:pt x="19" y="19"/>
                    <a:pt x="25" y="15"/>
                    <a:pt x="31" y="14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19" y="2"/>
                    <a:pt x="8" y="10"/>
                    <a:pt x="3" y="21"/>
                  </a:cubicBezTo>
                  <a:lnTo>
                    <a:pt x="16" y="25"/>
                  </a:lnTo>
                  <a:close/>
                  <a:moveTo>
                    <a:pt x="45" y="56"/>
                  </a:moveTo>
                  <a:cubicBezTo>
                    <a:pt x="42" y="58"/>
                    <a:pt x="39" y="58"/>
                    <a:pt x="36" y="58"/>
                  </a:cubicBezTo>
                  <a:cubicBezTo>
                    <a:pt x="32" y="58"/>
                    <a:pt x="29" y="58"/>
                    <a:pt x="26" y="56"/>
                  </a:cubicBezTo>
                  <a:cubicBezTo>
                    <a:pt x="18" y="67"/>
                    <a:pt x="18" y="67"/>
                    <a:pt x="18" y="67"/>
                  </a:cubicBezTo>
                  <a:cubicBezTo>
                    <a:pt x="24" y="70"/>
                    <a:pt x="30" y="72"/>
                    <a:pt x="36" y="72"/>
                  </a:cubicBezTo>
                  <a:cubicBezTo>
                    <a:pt x="42" y="72"/>
                    <a:pt x="48" y="70"/>
                    <a:pt x="53" y="67"/>
                  </a:cubicBezTo>
                  <a:lnTo>
                    <a:pt x="45" y="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12" name="Freeform 111">
              <a:extLst>
                <a:ext uri="{FF2B5EF4-FFF2-40B4-BE49-F238E27FC236}">
                  <a16:creationId xmlns:a16="http://schemas.microsoft.com/office/drawing/2014/main" id="{193E014F-D081-4EFE-ACF6-1007781D110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57" y="1037"/>
              <a:ext cx="85" cy="85"/>
            </a:xfrm>
            <a:custGeom>
              <a:avLst/>
              <a:gdLst>
                <a:gd name="T0" fmla="*/ 35 w 69"/>
                <a:gd name="T1" fmla="*/ 0 h 69"/>
                <a:gd name="T2" fmla="*/ 0 w 69"/>
                <a:gd name="T3" fmla="*/ 34 h 69"/>
                <a:gd name="T4" fmla="*/ 35 w 69"/>
                <a:gd name="T5" fmla="*/ 69 h 69"/>
                <a:gd name="T6" fmla="*/ 69 w 69"/>
                <a:gd name="T7" fmla="*/ 34 h 69"/>
                <a:gd name="T8" fmla="*/ 35 w 69"/>
                <a:gd name="T9" fmla="*/ 0 h 69"/>
                <a:gd name="T10" fmla="*/ 35 w 69"/>
                <a:gd name="T11" fmla="*/ 62 h 69"/>
                <a:gd name="T12" fmla="*/ 7 w 69"/>
                <a:gd name="T13" fmla="*/ 34 h 69"/>
                <a:gd name="T14" fmla="*/ 35 w 69"/>
                <a:gd name="T15" fmla="*/ 7 h 69"/>
                <a:gd name="T16" fmla="*/ 62 w 69"/>
                <a:gd name="T17" fmla="*/ 34 h 69"/>
                <a:gd name="T18" fmla="*/ 35 w 69"/>
                <a:gd name="T19" fmla="*/ 62 h 69"/>
                <a:gd name="T20" fmla="*/ 22 w 69"/>
                <a:gd name="T21" fmla="*/ 24 h 69"/>
                <a:gd name="T22" fmla="*/ 37 w 69"/>
                <a:gd name="T23" fmla="*/ 34 h 69"/>
                <a:gd name="T24" fmla="*/ 22 w 69"/>
                <a:gd name="T25" fmla="*/ 45 h 69"/>
                <a:gd name="T26" fmla="*/ 22 w 69"/>
                <a:gd name="T27" fmla="*/ 24 h 69"/>
                <a:gd name="T28" fmla="*/ 39 w 69"/>
                <a:gd name="T29" fmla="*/ 24 h 69"/>
                <a:gd name="T30" fmla="*/ 54 w 69"/>
                <a:gd name="T31" fmla="*/ 34 h 69"/>
                <a:gd name="T32" fmla="*/ 39 w 69"/>
                <a:gd name="T33" fmla="*/ 45 h 69"/>
                <a:gd name="T34" fmla="*/ 39 w 69"/>
                <a:gd name="T35" fmla="*/ 24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9" h="69">
                  <a:moveTo>
                    <a:pt x="35" y="0"/>
                  </a:moveTo>
                  <a:cubicBezTo>
                    <a:pt x="16" y="0"/>
                    <a:pt x="0" y="16"/>
                    <a:pt x="0" y="34"/>
                  </a:cubicBezTo>
                  <a:cubicBezTo>
                    <a:pt x="0" y="53"/>
                    <a:pt x="16" y="69"/>
                    <a:pt x="35" y="69"/>
                  </a:cubicBezTo>
                  <a:cubicBezTo>
                    <a:pt x="53" y="69"/>
                    <a:pt x="69" y="53"/>
                    <a:pt x="69" y="34"/>
                  </a:cubicBezTo>
                  <a:cubicBezTo>
                    <a:pt x="69" y="16"/>
                    <a:pt x="53" y="0"/>
                    <a:pt x="35" y="0"/>
                  </a:cubicBezTo>
                  <a:close/>
                  <a:moveTo>
                    <a:pt x="35" y="62"/>
                  </a:moveTo>
                  <a:cubicBezTo>
                    <a:pt x="19" y="62"/>
                    <a:pt x="7" y="50"/>
                    <a:pt x="7" y="34"/>
                  </a:cubicBezTo>
                  <a:cubicBezTo>
                    <a:pt x="7" y="19"/>
                    <a:pt x="19" y="7"/>
                    <a:pt x="35" y="7"/>
                  </a:cubicBezTo>
                  <a:cubicBezTo>
                    <a:pt x="50" y="7"/>
                    <a:pt x="62" y="19"/>
                    <a:pt x="62" y="34"/>
                  </a:cubicBezTo>
                  <a:cubicBezTo>
                    <a:pt x="62" y="50"/>
                    <a:pt x="50" y="62"/>
                    <a:pt x="35" y="62"/>
                  </a:cubicBezTo>
                  <a:close/>
                  <a:moveTo>
                    <a:pt x="22" y="24"/>
                  </a:moveTo>
                  <a:cubicBezTo>
                    <a:pt x="37" y="34"/>
                    <a:pt x="37" y="34"/>
                    <a:pt x="37" y="34"/>
                  </a:cubicBezTo>
                  <a:cubicBezTo>
                    <a:pt x="22" y="45"/>
                    <a:pt x="22" y="45"/>
                    <a:pt x="22" y="45"/>
                  </a:cubicBezTo>
                  <a:lnTo>
                    <a:pt x="22" y="24"/>
                  </a:lnTo>
                  <a:close/>
                  <a:moveTo>
                    <a:pt x="39" y="24"/>
                  </a:moveTo>
                  <a:cubicBezTo>
                    <a:pt x="54" y="34"/>
                    <a:pt x="54" y="34"/>
                    <a:pt x="54" y="34"/>
                  </a:cubicBezTo>
                  <a:cubicBezTo>
                    <a:pt x="39" y="45"/>
                    <a:pt x="39" y="45"/>
                    <a:pt x="39" y="45"/>
                  </a:cubicBezTo>
                  <a:lnTo>
                    <a:pt x="39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13" name="Freeform 112">
              <a:extLst>
                <a:ext uri="{FF2B5EF4-FFF2-40B4-BE49-F238E27FC236}">
                  <a16:creationId xmlns:a16="http://schemas.microsoft.com/office/drawing/2014/main" id="{06CEC572-9955-4C38-86B3-E83EB5B5FDC3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4" y="1807"/>
              <a:ext cx="94" cy="97"/>
            </a:xfrm>
            <a:custGeom>
              <a:avLst/>
              <a:gdLst>
                <a:gd name="T0" fmla="*/ 44 w 94"/>
                <a:gd name="T1" fmla="*/ 97 h 97"/>
                <a:gd name="T2" fmla="*/ 44 w 94"/>
                <a:gd name="T3" fmla="*/ 53 h 97"/>
                <a:gd name="T4" fmla="*/ 0 w 94"/>
                <a:gd name="T5" fmla="*/ 97 h 97"/>
                <a:gd name="T6" fmla="*/ 0 w 94"/>
                <a:gd name="T7" fmla="*/ 0 h 97"/>
                <a:gd name="T8" fmla="*/ 44 w 94"/>
                <a:gd name="T9" fmla="*/ 45 h 97"/>
                <a:gd name="T10" fmla="*/ 44 w 94"/>
                <a:gd name="T11" fmla="*/ 0 h 97"/>
                <a:gd name="T12" fmla="*/ 94 w 94"/>
                <a:gd name="T13" fmla="*/ 49 h 97"/>
                <a:gd name="T14" fmla="*/ 44 w 94"/>
                <a:gd name="T15" fmla="*/ 97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4" h="97">
                  <a:moveTo>
                    <a:pt x="44" y="97"/>
                  </a:moveTo>
                  <a:lnTo>
                    <a:pt x="44" y="53"/>
                  </a:lnTo>
                  <a:lnTo>
                    <a:pt x="0" y="97"/>
                  </a:lnTo>
                  <a:lnTo>
                    <a:pt x="0" y="0"/>
                  </a:lnTo>
                  <a:lnTo>
                    <a:pt x="44" y="45"/>
                  </a:lnTo>
                  <a:lnTo>
                    <a:pt x="44" y="0"/>
                  </a:lnTo>
                  <a:lnTo>
                    <a:pt x="94" y="49"/>
                  </a:lnTo>
                  <a:lnTo>
                    <a:pt x="44" y="9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14" name="Freeform 113">
              <a:extLst>
                <a:ext uri="{FF2B5EF4-FFF2-40B4-BE49-F238E27FC236}">
                  <a16:creationId xmlns:a16="http://schemas.microsoft.com/office/drawing/2014/main" id="{AD34DE51-96F0-4A3F-8CE5-A7527F84A35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64" y="1468"/>
              <a:ext cx="98" cy="99"/>
            </a:xfrm>
            <a:custGeom>
              <a:avLst/>
              <a:gdLst>
                <a:gd name="T0" fmla="*/ 0 w 98"/>
                <a:gd name="T1" fmla="*/ 99 h 99"/>
                <a:gd name="T2" fmla="*/ 49 w 98"/>
                <a:gd name="T3" fmla="*/ 99 h 99"/>
                <a:gd name="T4" fmla="*/ 49 w 98"/>
                <a:gd name="T5" fmla="*/ 0 h 99"/>
                <a:gd name="T6" fmla="*/ 0 w 98"/>
                <a:gd name="T7" fmla="*/ 0 h 99"/>
                <a:gd name="T8" fmla="*/ 0 w 98"/>
                <a:gd name="T9" fmla="*/ 99 h 99"/>
                <a:gd name="T10" fmla="*/ 31 w 98"/>
                <a:gd name="T11" fmla="*/ 13 h 99"/>
                <a:gd name="T12" fmla="*/ 43 w 98"/>
                <a:gd name="T13" fmla="*/ 13 h 99"/>
                <a:gd name="T14" fmla="*/ 43 w 98"/>
                <a:gd name="T15" fmla="*/ 25 h 99"/>
                <a:gd name="T16" fmla="*/ 31 w 98"/>
                <a:gd name="T17" fmla="*/ 25 h 99"/>
                <a:gd name="T18" fmla="*/ 31 w 98"/>
                <a:gd name="T19" fmla="*/ 13 h 99"/>
                <a:gd name="T20" fmla="*/ 31 w 98"/>
                <a:gd name="T21" fmla="*/ 37 h 99"/>
                <a:gd name="T22" fmla="*/ 43 w 98"/>
                <a:gd name="T23" fmla="*/ 37 h 99"/>
                <a:gd name="T24" fmla="*/ 43 w 98"/>
                <a:gd name="T25" fmla="*/ 49 h 99"/>
                <a:gd name="T26" fmla="*/ 31 w 98"/>
                <a:gd name="T27" fmla="*/ 49 h 99"/>
                <a:gd name="T28" fmla="*/ 31 w 98"/>
                <a:gd name="T29" fmla="*/ 37 h 99"/>
                <a:gd name="T30" fmla="*/ 31 w 98"/>
                <a:gd name="T31" fmla="*/ 62 h 99"/>
                <a:gd name="T32" fmla="*/ 43 w 98"/>
                <a:gd name="T33" fmla="*/ 62 h 99"/>
                <a:gd name="T34" fmla="*/ 43 w 98"/>
                <a:gd name="T35" fmla="*/ 74 h 99"/>
                <a:gd name="T36" fmla="*/ 31 w 98"/>
                <a:gd name="T37" fmla="*/ 74 h 99"/>
                <a:gd name="T38" fmla="*/ 31 w 98"/>
                <a:gd name="T39" fmla="*/ 62 h 99"/>
                <a:gd name="T40" fmla="*/ 6 w 98"/>
                <a:gd name="T41" fmla="*/ 13 h 99"/>
                <a:gd name="T42" fmla="*/ 18 w 98"/>
                <a:gd name="T43" fmla="*/ 13 h 99"/>
                <a:gd name="T44" fmla="*/ 18 w 98"/>
                <a:gd name="T45" fmla="*/ 25 h 99"/>
                <a:gd name="T46" fmla="*/ 6 w 98"/>
                <a:gd name="T47" fmla="*/ 25 h 99"/>
                <a:gd name="T48" fmla="*/ 6 w 98"/>
                <a:gd name="T49" fmla="*/ 13 h 99"/>
                <a:gd name="T50" fmla="*/ 6 w 98"/>
                <a:gd name="T51" fmla="*/ 37 h 99"/>
                <a:gd name="T52" fmla="*/ 18 w 98"/>
                <a:gd name="T53" fmla="*/ 37 h 99"/>
                <a:gd name="T54" fmla="*/ 18 w 98"/>
                <a:gd name="T55" fmla="*/ 49 h 99"/>
                <a:gd name="T56" fmla="*/ 6 w 98"/>
                <a:gd name="T57" fmla="*/ 49 h 99"/>
                <a:gd name="T58" fmla="*/ 6 w 98"/>
                <a:gd name="T59" fmla="*/ 37 h 99"/>
                <a:gd name="T60" fmla="*/ 6 w 98"/>
                <a:gd name="T61" fmla="*/ 62 h 99"/>
                <a:gd name="T62" fmla="*/ 18 w 98"/>
                <a:gd name="T63" fmla="*/ 62 h 99"/>
                <a:gd name="T64" fmla="*/ 18 w 98"/>
                <a:gd name="T65" fmla="*/ 74 h 99"/>
                <a:gd name="T66" fmla="*/ 6 w 98"/>
                <a:gd name="T67" fmla="*/ 74 h 99"/>
                <a:gd name="T68" fmla="*/ 6 w 98"/>
                <a:gd name="T69" fmla="*/ 62 h 99"/>
                <a:gd name="T70" fmla="*/ 55 w 98"/>
                <a:gd name="T71" fmla="*/ 31 h 99"/>
                <a:gd name="T72" fmla="*/ 98 w 98"/>
                <a:gd name="T73" fmla="*/ 31 h 99"/>
                <a:gd name="T74" fmla="*/ 98 w 98"/>
                <a:gd name="T75" fmla="*/ 37 h 99"/>
                <a:gd name="T76" fmla="*/ 55 w 98"/>
                <a:gd name="T77" fmla="*/ 37 h 99"/>
                <a:gd name="T78" fmla="*/ 55 w 98"/>
                <a:gd name="T79" fmla="*/ 31 h 99"/>
                <a:gd name="T80" fmla="*/ 55 w 98"/>
                <a:gd name="T81" fmla="*/ 99 h 99"/>
                <a:gd name="T82" fmla="*/ 67 w 98"/>
                <a:gd name="T83" fmla="*/ 99 h 99"/>
                <a:gd name="T84" fmla="*/ 67 w 98"/>
                <a:gd name="T85" fmla="*/ 74 h 99"/>
                <a:gd name="T86" fmla="*/ 86 w 98"/>
                <a:gd name="T87" fmla="*/ 74 h 99"/>
                <a:gd name="T88" fmla="*/ 86 w 98"/>
                <a:gd name="T89" fmla="*/ 99 h 99"/>
                <a:gd name="T90" fmla="*/ 98 w 98"/>
                <a:gd name="T91" fmla="*/ 99 h 99"/>
                <a:gd name="T92" fmla="*/ 98 w 98"/>
                <a:gd name="T93" fmla="*/ 43 h 99"/>
                <a:gd name="T94" fmla="*/ 55 w 98"/>
                <a:gd name="T95" fmla="*/ 43 h 99"/>
                <a:gd name="T96" fmla="*/ 55 w 98"/>
                <a:gd name="T97" fmla="*/ 99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98" h="99">
                  <a:moveTo>
                    <a:pt x="0" y="99"/>
                  </a:moveTo>
                  <a:lnTo>
                    <a:pt x="49" y="99"/>
                  </a:lnTo>
                  <a:lnTo>
                    <a:pt x="49" y="0"/>
                  </a:lnTo>
                  <a:lnTo>
                    <a:pt x="0" y="0"/>
                  </a:lnTo>
                  <a:lnTo>
                    <a:pt x="0" y="99"/>
                  </a:lnTo>
                  <a:close/>
                  <a:moveTo>
                    <a:pt x="31" y="13"/>
                  </a:moveTo>
                  <a:lnTo>
                    <a:pt x="43" y="13"/>
                  </a:lnTo>
                  <a:lnTo>
                    <a:pt x="43" y="25"/>
                  </a:lnTo>
                  <a:lnTo>
                    <a:pt x="31" y="25"/>
                  </a:lnTo>
                  <a:lnTo>
                    <a:pt x="31" y="13"/>
                  </a:lnTo>
                  <a:close/>
                  <a:moveTo>
                    <a:pt x="31" y="37"/>
                  </a:moveTo>
                  <a:lnTo>
                    <a:pt x="43" y="37"/>
                  </a:lnTo>
                  <a:lnTo>
                    <a:pt x="43" y="49"/>
                  </a:lnTo>
                  <a:lnTo>
                    <a:pt x="31" y="49"/>
                  </a:lnTo>
                  <a:lnTo>
                    <a:pt x="31" y="37"/>
                  </a:lnTo>
                  <a:close/>
                  <a:moveTo>
                    <a:pt x="31" y="62"/>
                  </a:moveTo>
                  <a:lnTo>
                    <a:pt x="43" y="62"/>
                  </a:lnTo>
                  <a:lnTo>
                    <a:pt x="43" y="74"/>
                  </a:lnTo>
                  <a:lnTo>
                    <a:pt x="31" y="74"/>
                  </a:lnTo>
                  <a:lnTo>
                    <a:pt x="31" y="62"/>
                  </a:lnTo>
                  <a:close/>
                  <a:moveTo>
                    <a:pt x="6" y="13"/>
                  </a:moveTo>
                  <a:lnTo>
                    <a:pt x="18" y="13"/>
                  </a:lnTo>
                  <a:lnTo>
                    <a:pt x="18" y="25"/>
                  </a:lnTo>
                  <a:lnTo>
                    <a:pt x="6" y="25"/>
                  </a:lnTo>
                  <a:lnTo>
                    <a:pt x="6" y="13"/>
                  </a:lnTo>
                  <a:close/>
                  <a:moveTo>
                    <a:pt x="6" y="37"/>
                  </a:moveTo>
                  <a:lnTo>
                    <a:pt x="18" y="37"/>
                  </a:lnTo>
                  <a:lnTo>
                    <a:pt x="18" y="49"/>
                  </a:lnTo>
                  <a:lnTo>
                    <a:pt x="6" y="49"/>
                  </a:lnTo>
                  <a:lnTo>
                    <a:pt x="6" y="37"/>
                  </a:lnTo>
                  <a:close/>
                  <a:moveTo>
                    <a:pt x="6" y="62"/>
                  </a:moveTo>
                  <a:lnTo>
                    <a:pt x="18" y="62"/>
                  </a:lnTo>
                  <a:lnTo>
                    <a:pt x="18" y="74"/>
                  </a:lnTo>
                  <a:lnTo>
                    <a:pt x="6" y="74"/>
                  </a:lnTo>
                  <a:lnTo>
                    <a:pt x="6" y="62"/>
                  </a:lnTo>
                  <a:close/>
                  <a:moveTo>
                    <a:pt x="55" y="31"/>
                  </a:moveTo>
                  <a:lnTo>
                    <a:pt x="98" y="31"/>
                  </a:lnTo>
                  <a:lnTo>
                    <a:pt x="98" y="37"/>
                  </a:lnTo>
                  <a:lnTo>
                    <a:pt x="55" y="37"/>
                  </a:lnTo>
                  <a:lnTo>
                    <a:pt x="55" y="31"/>
                  </a:lnTo>
                  <a:close/>
                  <a:moveTo>
                    <a:pt x="55" y="99"/>
                  </a:moveTo>
                  <a:lnTo>
                    <a:pt x="67" y="99"/>
                  </a:lnTo>
                  <a:lnTo>
                    <a:pt x="67" y="74"/>
                  </a:lnTo>
                  <a:lnTo>
                    <a:pt x="86" y="74"/>
                  </a:lnTo>
                  <a:lnTo>
                    <a:pt x="86" y="99"/>
                  </a:lnTo>
                  <a:lnTo>
                    <a:pt x="98" y="99"/>
                  </a:lnTo>
                  <a:lnTo>
                    <a:pt x="98" y="43"/>
                  </a:lnTo>
                  <a:lnTo>
                    <a:pt x="55" y="43"/>
                  </a:lnTo>
                  <a:lnTo>
                    <a:pt x="55" y="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15" name="Freeform 114">
              <a:extLst>
                <a:ext uri="{FF2B5EF4-FFF2-40B4-BE49-F238E27FC236}">
                  <a16:creationId xmlns:a16="http://schemas.microsoft.com/office/drawing/2014/main" id="{D0E9C66C-9BD1-4065-BB3E-C6EDD4410D6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07" y="1634"/>
              <a:ext cx="56" cy="59"/>
            </a:xfrm>
            <a:custGeom>
              <a:avLst/>
              <a:gdLst>
                <a:gd name="T0" fmla="*/ 43 w 46"/>
                <a:gd name="T1" fmla="*/ 28 h 48"/>
                <a:gd name="T2" fmla="*/ 46 w 46"/>
                <a:gd name="T3" fmla="*/ 16 h 48"/>
                <a:gd name="T4" fmla="*/ 41 w 46"/>
                <a:gd name="T5" fmla="*/ 8 h 48"/>
                <a:gd name="T6" fmla="*/ 37 w 46"/>
                <a:gd name="T7" fmla="*/ 9 h 48"/>
                <a:gd name="T8" fmla="*/ 28 w 46"/>
                <a:gd name="T9" fmla="*/ 0 h 48"/>
                <a:gd name="T10" fmla="*/ 18 w 46"/>
                <a:gd name="T11" fmla="*/ 0 h 48"/>
                <a:gd name="T12" fmla="*/ 17 w 46"/>
                <a:gd name="T13" fmla="*/ 4 h 48"/>
                <a:gd name="T14" fmla="*/ 4 w 46"/>
                <a:gd name="T15" fmla="*/ 8 h 48"/>
                <a:gd name="T16" fmla="*/ 0 w 46"/>
                <a:gd name="T17" fmla="*/ 16 h 48"/>
                <a:gd name="T18" fmla="*/ 3 w 46"/>
                <a:gd name="T19" fmla="*/ 19 h 48"/>
                <a:gd name="T20" fmla="*/ 0 w 46"/>
                <a:gd name="T21" fmla="*/ 32 h 48"/>
                <a:gd name="T22" fmla="*/ 4 w 46"/>
                <a:gd name="T23" fmla="*/ 40 h 48"/>
                <a:gd name="T24" fmla="*/ 9 w 46"/>
                <a:gd name="T25" fmla="*/ 39 h 48"/>
                <a:gd name="T26" fmla="*/ 18 w 46"/>
                <a:gd name="T27" fmla="*/ 48 h 48"/>
                <a:gd name="T28" fmla="*/ 28 w 46"/>
                <a:gd name="T29" fmla="*/ 48 h 48"/>
                <a:gd name="T30" fmla="*/ 29 w 46"/>
                <a:gd name="T31" fmla="*/ 43 h 48"/>
                <a:gd name="T32" fmla="*/ 41 w 46"/>
                <a:gd name="T33" fmla="*/ 40 h 48"/>
                <a:gd name="T34" fmla="*/ 46 w 46"/>
                <a:gd name="T35" fmla="*/ 32 h 48"/>
                <a:gd name="T36" fmla="*/ 43 w 46"/>
                <a:gd name="T37" fmla="*/ 28 h 48"/>
                <a:gd name="T38" fmla="*/ 23 w 46"/>
                <a:gd name="T39" fmla="*/ 34 h 48"/>
                <a:gd name="T40" fmla="*/ 13 w 46"/>
                <a:gd name="T41" fmla="*/ 24 h 48"/>
                <a:gd name="T42" fmla="*/ 23 w 46"/>
                <a:gd name="T43" fmla="*/ 14 h 48"/>
                <a:gd name="T44" fmla="*/ 33 w 46"/>
                <a:gd name="T45" fmla="*/ 24 h 48"/>
                <a:gd name="T46" fmla="*/ 23 w 46"/>
                <a:gd name="T47" fmla="*/ 3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6" h="48">
                  <a:moveTo>
                    <a:pt x="43" y="28"/>
                  </a:moveTo>
                  <a:cubicBezTo>
                    <a:pt x="40" y="24"/>
                    <a:pt x="42" y="18"/>
                    <a:pt x="46" y="16"/>
                  </a:cubicBezTo>
                  <a:cubicBezTo>
                    <a:pt x="41" y="8"/>
                    <a:pt x="41" y="8"/>
                    <a:pt x="41" y="8"/>
                  </a:cubicBezTo>
                  <a:cubicBezTo>
                    <a:pt x="40" y="8"/>
                    <a:pt x="39" y="9"/>
                    <a:pt x="37" y="9"/>
                  </a:cubicBezTo>
                  <a:cubicBezTo>
                    <a:pt x="32" y="9"/>
                    <a:pt x="28" y="5"/>
                    <a:pt x="2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1"/>
                    <a:pt x="18" y="3"/>
                    <a:pt x="17" y="4"/>
                  </a:cubicBezTo>
                  <a:cubicBezTo>
                    <a:pt x="14" y="9"/>
                    <a:pt x="9" y="10"/>
                    <a:pt x="4" y="8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1" y="17"/>
                    <a:pt x="2" y="18"/>
                    <a:pt x="3" y="19"/>
                  </a:cubicBezTo>
                  <a:cubicBezTo>
                    <a:pt x="6" y="24"/>
                    <a:pt x="4" y="29"/>
                    <a:pt x="0" y="32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6" y="39"/>
                    <a:pt x="7" y="39"/>
                    <a:pt x="9" y="39"/>
                  </a:cubicBezTo>
                  <a:cubicBezTo>
                    <a:pt x="14" y="39"/>
                    <a:pt x="18" y="43"/>
                    <a:pt x="18" y="48"/>
                  </a:cubicBezTo>
                  <a:cubicBezTo>
                    <a:pt x="28" y="48"/>
                    <a:pt x="28" y="48"/>
                    <a:pt x="28" y="48"/>
                  </a:cubicBezTo>
                  <a:cubicBezTo>
                    <a:pt x="28" y="46"/>
                    <a:pt x="28" y="45"/>
                    <a:pt x="29" y="43"/>
                  </a:cubicBezTo>
                  <a:cubicBezTo>
                    <a:pt x="31" y="39"/>
                    <a:pt x="37" y="38"/>
                    <a:pt x="41" y="40"/>
                  </a:cubicBezTo>
                  <a:cubicBezTo>
                    <a:pt x="46" y="32"/>
                    <a:pt x="46" y="32"/>
                    <a:pt x="46" y="32"/>
                  </a:cubicBezTo>
                  <a:cubicBezTo>
                    <a:pt x="45" y="31"/>
                    <a:pt x="44" y="30"/>
                    <a:pt x="43" y="28"/>
                  </a:cubicBezTo>
                  <a:close/>
                  <a:moveTo>
                    <a:pt x="23" y="34"/>
                  </a:moveTo>
                  <a:cubicBezTo>
                    <a:pt x="18" y="34"/>
                    <a:pt x="13" y="29"/>
                    <a:pt x="13" y="24"/>
                  </a:cubicBezTo>
                  <a:cubicBezTo>
                    <a:pt x="13" y="18"/>
                    <a:pt x="18" y="14"/>
                    <a:pt x="23" y="14"/>
                  </a:cubicBezTo>
                  <a:cubicBezTo>
                    <a:pt x="28" y="14"/>
                    <a:pt x="33" y="18"/>
                    <a:pt x="33" y="24"/>
                  </a:cubicBezTo>
                  <a:cubicBezTo>
                    <a:pt x="33" y="29"/>
                    <a:pt x="28" y="34"/>
                    <a:pt x="23" y="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16" name="Freeform 115">
              <a:extLst>
                <a:ext uri="{FF2B5EF4-FFF2-40B4-BE49-F238E27FC236}">
                  <a16:creationId xmlns:a16="http://schemas.microsoft.com/office/drawing/2014/main" id="{53D131E9-BD03-4681-A3AB-2F0A39D3119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17" y="1628"/>
              <a:ext cx="90" cy="102"/>
            </a:xfrm>
            <a:custGeom>
              <a:avLst/>
              <a:gdLst>
                <a:gd name="T0" fmla="*/ 58 w 74"/>
                <a:gd name="T1" fmla="*/ 25 h 83"/>
                <a:gd name="T2" fmla="*/ 62 w 74"/>
                <a:gd name="T3" fmla="*/ 21 h 83"/>
                <a:gd name="T4" fmla="*/ 68 w 74"/>
                <a:gd name="T5" fmla="*/ 12 h 83"/>
                <a:gd name="T6" fmla="*/ 65 w 74"/>
                <a:gd name="T7" fmla="*/ 2 h 83"/>
                <a:gd name="T8" fmla="*/ 58 w 74"/>
                <a:gd name="T9" fmla="*/ 0 h 83"/>
                <a:gd name="T10" fmla="*/ 46 w 74"/>
                <a:gd name="T11" fmla="*/ 5 h 83"/>
                <a:gd name="T12" fmla="*/ 36 w 74"/>
                <a:gd name="T13" fmla="*/ 23 h 83"/>
                <a:gd name="T14" fmla="*/ 27 w 74"/>
                <a:gd name="T15" fmla="*/ 6 h 83"/>
                <a:gd name="T16" fmla="*/ 18 w 74"/>
                <a:gd name="T17" fmla="*/ 2 h 83"/>
                <a:gd name="T18" fmla="*/ 11 w 74"/>
                <a:gd name="T19" fmla="*/ 5 h 83"/>
                <a:gd name="T20" fmla="*/ 12 w 74"/>
                <a:gd name="T21" fmla="*/ 21 h 83"/>
                <a:gd name="T22" fmla="*/ 18 w 74"/>
                <a:gd name="T23" fmla="*/ 25 h 83"/>
                <a:gd name="T24" fmla="*/ 0 w 74"/>
                <a:gd name="T25" fmla="*/ 25 h 83"/>
                <a:gd name="T26" fmla="*/ 0 w 74"/>
                <a:gd name="T27" fmla="*/ 46 h 83"/>
                <a:gd name="T28" fmla="*/ 5 w 74"/>
                <a:gd name="T29" fmla="*/ 46 h 83"/>
                <a:gd name="T30" fmla="*/ 5 w 74"/>
                <a:gd name="T31" fmla="*/ 83 h 83"/>
                <a:gd name="T32" fmla="*/ 68 w 74"/>
                <a:gd name="T33" fmla="*/ 83 h 83"/>
                <a:gd name="T34" fmla="*/ 68 w 74"/>
                <a:gd name="T35" fmla="*/ 46 h 83"/>
                <a:gd name="T36" fmla="*/ 74 w 74"/>
                <a:gd name="T37" fmla="*/ 46 h 83"/>
                <a:gd name="T38" fmla="*/ 74 w 74"/>
                <a:gd name="T39" fmla="*/ 25 h 83"/>
                <a:gd name="T40" fmla="*/ 58 w 74"/>
                <a:gd name="T41" fmla="*/ 25 h 83"/>
                <a:gd name="T42" fmla="*/ 50 w 74"/>
                <a:gd name="T43" fmla="*/ 9 h 83"/>
                <a:gd name="T44" fmla="*/ 58 w 74"/>
                <a:gd name="T45" fmla="*/ 6 h 83"/>
                <a:gd name="T46" fmla="*/ 61 w 74"/>
                <a:gd name="T47" fmla="*/ 7 h 83"/>
                <a:gd name="T48" fmla="*/ 58 w 74"/>
                <a:gd name="T49" fmla="*/ 17 h 83"/>
                <a:gd name="T50" fmla="*/ 46 w 74"/>
                <a:gd name="T51" fmla="*/ 25 h 83"/>
                <a:gd name="T52" fmla="*/ 41 w 74"/>
                <a:gd name="T53" fmla="*/ 25 h 83"/>
                <a:gd name="T54" fmla="*/ 50 w 74"/>
                <a:gd name="T55" fmla="*/ 9 h 83"/>
                <a:gd name="T56" fmla="*/ 14 w 74"/>
                <a:gd name="T57" fmla="*/ 12 h 83"/>
                <a:gd name="T58" fmla="*/ 15 w 74"/>
                <a:gd name="T59" fmla="*/ 9 h 83"/>
                <a:gd name="T60" fmla="*/ 18 w 74"/>
                <a:gd name="T61" fmla="*/ 8 h 83"/>
                <a:gd name="T62" fmla="*/ 18 w 74"/>
                <a:gd name="T63" fmla="*/ 8 h 83"/>
                <a:gd name="T64" fmla="*/ 23 w 74"/>
                <a:gd name="T65" fmla="*/ 10 h 83"/>
                <a:gd name="T66" fmla="*/ 29 w 74"/>
                <a:gd name="T67" fmla="*/ 23 h 83"/>
                <a:gd name="T68" fmla="*/ 29 w 74"/>
                <a:gd name="T69" fmla="*/ 23 h 83"/>
                <a:gd name="T70" fmla="*/ 29 w 74"/>
                <a:gd name="T71" fmla="*/ 23 h 83"/>
                <a:gd name="T72" fmla="*/ 16 w 74"/>
                <a:gd name="T73" fmla="*/ 16 h 83"/>
                <a:gd name="T74" fmla="*/ 14 w 74"/>
                <a:gd name="T75" fmla="*/ 12 h 83"/>
                <a:gd name="T76" fmla="*/ 32 w 74"/>
                <a:gd name="T77" fmla="*/ 78 h 83"/>
                <a:gd name="T78" fmla="*/ 11 w 74"/>
                <a:gd name="T79" fmla="*/ 78 h 83"/>
                <a:gd name="T80" fmla="*/ 11 w 74"/>
                <a:gd name="T81" fmla="*/ 43 h 83"/>
                <a:gd name="T82" fmla="*/ 32 w 74"/>
                <a:gd name="T83" fmla="*/ 43 h 83"/>
                <a:gd name="T84" fmla="*/ 32 w 74"/>
                <a:gd name="T85" fmla="*/ 78 h 83"/>
                <a:gd name="T86" fmla="*/ 32 w 74"/>
                <a:gd name="T87" fmla="*/ 41 h 83"/>
                <a:gd name="T88" fmla="*/ 5 w 74"/>
                <a:gd name="T89" fmla="*/ 41 h 83"/>
                <a:gd name="T90" fmla="*/ 5 w 74"/>
                <a:gd name="T91" fmla="*/ 30 h 83"/>
                <a:gd name="T92" fmla="*/ 32 w 74"/>
                <a:gd name="T93" fmla="*/ 30 h 83"/>
                <a:gd name="T94" fmla="*/ 32 w 74"/>
                <a:gd name="T95" fmla="*/ 41 h 83"/>
                <a:gd name="T96" fmla="*/ 63 w 74"/>
                <a:gd name="T97" fmla="*/ 78 h 83"/>
                <a:gd name="T98" fmla="*/ 42 w 74"/>
                <a:gd name="T99" fmla="*/ 78 h 83"/>
                <a:gd name="T100" fmla="*/ 42 w 74"/>
                <a:gd name="T101" fmla="*/ 43 h 83"/>
                <a:gd name="T102" fmla="*/ 63 w 74"/>
                <a:gd name="T103" fmla="*/ 43 h 83"/>
                <a:gd name="T104" fmla="*/ 63 w 74"/>
                <a:gd name="T105" fmla="*/ 78 h 83"/>
                <a:gd name="T106" fmla="*/ 68 w 74"/>
                <a:gd name="T107" fmla="*/ 41 h 83"/>
                <a:gd name="T108" fmla="*/ 42 w 74"/>
                <a:gd name="T109" fmla="*/ 41 h 83"/>
                <a:gd name="T110" fmla="*/ 42 w 74"/>
                <a:gd name="T111" fmla="*/ 30 h 83"/>
                <a:gd name="T112" fmla="*/ 68 w 74"/>
                <a:gd name="T113" fmla="*/ 30 h 83"/>
                <a:gd name="T114" fmla="*/ 68 w 74"/>
                <a:gd name="T115" fmla="*/ 41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74" h="83">
                  <a:moveTo>
                    <a:pt x="58" y="25"/>
                  </a:moveTo>
                  <a:cubicBezTo>
                    <a:pt x="60" y="24"/>
                    <a:pt x="61" y="23"/>
                    <a:pt x="62" y="21"/>
                  </a:cubicBezTo>
                  <a:cubicBezTo>
                    <a:pt x="65" y="19"/>
                    <a:pt x="67" y="15"/>
                    <a:pt x="68" y="12"/>
                  </a:cubicBezTo>
                  <a:cubicBezTo>
                    <a:pt x="68" y="8"/>
                    <a:pt x="67" y="5"/>
                    <a:pt x="65" y="2"/>
                  </a:cubicBezTo>
                  <a:cubicBezTo>
                    <a:pt x="63" y="1"/>
                    <a:pt x="61" y="0"/>
                    <a:pt x="58" y="0"/>
                  </a:cubicBezTo>
                  <a:cubicBezTo>
                    <a:pt x="54" y="0"/>
                    <a:pt x="49" y="2"/>
                    <a:pt x="46" y="5"/>
                  </a:cubicBezTo>
                  <a:cubicBezTo>
                    <a:pt x="41" y="10"/>
                    <a:pt x="37" y="18"/>
                    <a:pt x="36" y="23"/>
                  </a:cubicBezTo>
                  <a:cubicBezTo>
                    <a:pt x="34" y="18"/>
                    <a:pt x="32" y="11"/>
                    <a:pt x="27" y="6"/>
                  </a:cubicBezTo>
                  <a:cubicBezTo>
                    <a:pt x="24" y="3"/>
                    <a:pt x="21" y="2"/>
                    <a:pt x="18" y="2"/>
                  </a:cubicBezTo>
                  <a:cubicBezTo>
                    <a:pt x="15" y="2"/>
                    <a:pt x="13" y="3"/>
                    <a:pt x="11" y="5"/>
                  </a:cubicBezTo>
                  <a:cubicBezTo>
                    <a:pt x="7" y="9"/>
                    <a:pt x="7" y="16"/>
                    <a:pt x="12" y="21"/>
                  </a:cubicBezTo>
                  <a:cubicBezTo>
                    <a:pt x="14" y="22"/>
                    <a:pt x="16" y="24"/>
                    <a:pt x="18" y="2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5" y="46"/>
                    <a:pt x="5" y="46"/>
                    <a:pt x="5" y="46"/>
                  </a:cubicBezTo>
                  <a:cubicBezTo>
                    <a:pt x="5" y="83"/>
                    <a:pt x="5" y="83"/>
                    <a:pt x="5" y="83"/>
                  </a:cubicBezTo>
                  <a:cubicBezTo>
                    <a:pt x="68" y="83"/>
                    <a:pt x="68" y="83"/>
                    <a:pt x="68" y="83"/>
                  </a:cubicBezTo>
                  <a:cubicBezTo>
                    <a:pt x="68" y="46"/>
                    <a:pt x="68" y="46"/>
                    <a:pt x="68" y="46"/>
                  </a:cubicBezTo>
                  <a:cubicBezTo>
                    <a:pt x="74" y="46"/>
                    <a:pt x="74" y="46"/>
                    <a:pt x="74" y="46"/>
                  </a:cubicBezTo>
                  <a:cubicBezTo>
                    <a:pt x="74" y="25"/>
                    <a:pt x="74" y="25"/>
                    <a:pt x="74" y="25"/>
                  </a:cubicBezTo>
                  <a:lnTo>
                    <a:pt x="58" y="25"/>
                  </a:lnTo>
                  <a:close/>
                  <a:moveTo>
                    <a:pt x="50" y="9"/>
                  </a:moveTo>
                  <a:cubicBezTo>
                    <a:pt x="52" y="7"/>
                    <a:pt x="55" y="6"/>
                    <a:pt x="58" y="6"/>
                  </a:cubicBezTo>
                  <a:cubicBezTo>
                    <a:pt x="59" y="6"/>
                    <a:pt x="60" y="6"/>
                    <a:pt x="61" y="7"/>
                  </a:cubicBezTo>
                  <a:cubicBezTo>
                    <a:pt x="63" y="9"/>
                    <a:pt x="62" y="14"/>
                    <a:pt x="58" y="17"/>
                  </a:cubicBezTo>
                  <a:cubicBezTo>
                    <a:pt x="55" y="21"/>
                    <a:pt x="50" y="23"/>
                    <a:pt x="46" y="25"/>
                  </a:cubicBezTo>
                  <a:cubicBezTo>
                    <a:pt x="41" y="25"/>
                    <a:pt x="41" y="25"/>
                    <a:pt x="41" y="25"/>
                  </a:cubicBezTo>
                  <a:cubicBezTo>
                    <a:pt x="43" y="20"/>
                    <a:pt x="46" y="14"/>
                    <a:pt x="50" y="9"/>
                  </a:cubicBezTo>
                  <a:close/>
                  <a:moveTo>
                    <a:pt x="14" y="12"/>
                  </a:moveTo>
                  <a:cubicBezTo>
                    <a:pt x="14" y="11"/>
                    <a:pt x="14" y="10"/>
                    <a:pt x="15" y="9"/>
                  </a:cubicBezTo>
                  <a:cubicBezTo>
                    <a:pt x="16" y="8"/>
                    <a:pt x="17" y="8"/>
                    <a:pt x="18" y="8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9" y="8"/>
                    <a:pt x="21" y="9"/>
                    <a:pt x="23" y="10"/>
                  </a:cubicBezTo>
                  <a:cubicBezTo>
                    <a:pt x="25" y="13"/>
                    <a:pt x="28" y="17"/>
                    <a:pt x="29" y="23"/>
                  </a:cubicBezTo>
                  <a:cubicBezTo>
                    <a:pt x="29" y="23"/>
                    <a:pt x="29" y="23"/>
                    <a:pt x="29" y="23"/>
                  </a:cubicBezTo>
                  <a:cubicBezTo>
                    <a:pt x="29" y="23"/>
                    <a:pt x="29" y="23"/>
                    <a:pt x="29" y="23"/>
                  </a:cubicBezTo>
                  <a:cubicBezTo>
                    <a:pt x="23" y="22"/>
                    <a:pt x="19" y="19"/>
                    <a:pt x="16" y="16"/>
                  </a:cubicBezTo>
                  <a:cubicBezTo>
                    <a:pt x="15" y="15"/>
                    <a:pt x="14" y="13"/>
                    <a:pt x="14" y="12"/>
                  </a:cubicBezTo>
                  <a:close/>
                  <a:moveTo>
                    <a:pt x="32" y="78"/>
                  </a:moveTo>
                  <a:cubicBezTo>
                    <a:pt x="11" y="78"/>
                    <a:pt x="11" y="78"/>
                    <a:pt x="11" y="78"/>
                  </a:cubicBezTo>
                  <a:cubicBezTo>
                    <a:pt x="11" y="43"/>
                    <a:pt x="11" y="43"/>
                    <a:pt x="11" y="43"/>
                  </a:cubicBezTo>
                  <a:cubicBezTo>
                    <a:pt x="32" y="43"/>
                    <a:pt x="32" y="43"/>
                    <a:pt x="32" y="43"/>
                  </a:cubicBezTo>
                  <a:lnTo>
                    <a:pt x="32" y="78"/>
                  </a:lnTo>
                  <a:close/>
                  <a:moveTo>
                    <a:pt x="32" y="41"/>
                  </a:moveTo>
                  <a:cubicBezTo>
                    <a:pt x="5" y="41"/>
                    <a:pt x="5" y="41"/>
                    <a:pt x="5" y="41"/>
                  </a:cubicBezTo>
                  <a:cubicBezTo>
                    <a:pt x="5" y="30"/>
                    <a:pt x="5" y="30"/>
                    <a:pt x="5" y="30"/>
                  </a:cubicBezTo>
                  <a:cubicBezTo>
                    <a:pt x="32" y="30"/>
                    <a:pt x="32" y="30"/>
                    <a:pt x="32" y="30"/>
                  </a:cubicBezTo>
                  <a:lnTo>
                    <a:pt x="32" y="41"/>
                  </a:lnTo>
                  <a:close/>
                  <a:moveTo>
                    <a:pt x="63" y="78"/>
                  </a:moveTo>
                  <a:cubicBezTo>
                    <a:pt x="42" y="78"/>
                    <a:pt x="42" y="78"/>
                    <a:pt x="42" y="78"/>
                  </a:cubicBezTo>
                  <a:cubicBezTo>
                    <a:pt x="42" y="43"/>
                    <a:pt x="42" y="43"/>
                    <a:pt x="42" y="43"/>
                  </a:cubicBezTo>
                  <a:cubicBezTo>
                    <a:pt x="63" y="43"/>
                    <a:pt x="63" y="43"/>
                    <a:pt x="63" y="43"/>
                  </a:cubicBezTo>
                  <a:lnTo>
                    <a:pt x="63" y="78"/>
                  </a:lnTo>
                  <a:close/>
                  <a:moveTo>
                    <a:pt x="68" y="41"/>
                  </a:moveTo>
                  <a:cubicBezTo>
                    <a:pt x="42" y="41"/>
                    <a:pt x="42" y="41"/>
                    <a:pt x="42" y="41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68" y="30"/>
                    <a:pt x="68" y="30"/>
                    <a:pt x="68" y="30"/>
                  </a:cubicBezTo>
                  <a:lnTo>
                    <a:pt x="68" y="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17" name="Freeform 116">
              <a:extLst>
                <a:ext uri="{FF2B5EF4-FFF2-40B4-BE49-F238E27FC236}">
                  <a16:creationId xmlns:a16="http://schemas.microsoft.com/office/drawing/2014/main" id="{F09A3E11-059F-45F5-BA95-C25EACA6ED9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85" y="1992"/>
              <a:ext cx="42" cy="79"/>
            </a:xfrm>
            <a:custGeom>
              <a:avLst/>
              <a:gdLst>
                <a:gd name="T0" fmla="*/ 23 w 34"/>
                <a:gd name="T1" fmla="*/ 64 h 65"/>
                <a:gd name="T2" fmla="*/ 23 w 34"/>
                <a:gd name="T3" fmla="*/ 64 h 65"/>
                <a:gd name="T4" fmla="*/ 33 w 34"/>
                <a:gd name="T5" fmla="*/ 49 h 65"/>
                <a:gd name="T6" fmla="*/ 30 w 34"/>
                <a:gd name="T7" fmla="*/ 34 h 65"/>
                <a:gd name="T8" fmla="*/ 15 w 34"/>
                <a:gd name="T9" fmla="*/ 24 h 65"/>
                <a:gd name="T10" fmla="*/ 15 w 34"/>
                <a:gd name="T11" fmla="*/ 24 h 65"/>
                <a:gd name="T12" fmla="*/ 14 w 34"/>
                <a:gd name="T13" fmla="*/ 25 h 65"/>
                <a:gd name="T14" fmla="*/ 15 w 34"/>
                <a:gd name="T15" fmla="*/ 30 h 65"/>
                <a:gd name="T16" fmla="*/ 16 w 34"/>
                <a:gd name="T17" fmla="*/ 30 h 65"/>
                <a:gd name="T18" fmla="*/ 17 w 34"/>
                <a:gd name="T19" fmla="*/ 30 h 65"/>
                <a:gd name="T20" fmla="*/ 24 w 34"/>
                <a:gd name="T21" fmla="*/ 35 h 65"/>
                <a:gd name="T22" fmla="*/ 27 w 34"/>
                <a:gd name="T23" fmla="*/ 51 h 65"/>
                <a:gd name="T24" fmla="*/ 22 w 34"/>
                <a:gd name="T25" fmla="*/ 58 h 65"/>
                <a:gd name="T26" fmla="*/ 22 w 34"/>
                <a:gd name="T27" fmla="*/ 58 h 65"/>
                <a:gd name="T28" fmla="*/ 14 w 34"/>
                <a:gd name="T29" fmla="*/ 53 h 65"/>
                <a:gd name="T30" fmla="*/ 13 w 34"/>
                <a:gd name="T31" fmla="*/ 46 h 65"/>
                <a:gd name="T32" fmla="*/ 6 w 34"/>
                <a:gd name="T33" fmla="*/ 43 h 65"/>
                <a:gd name="T34" fmla="*/ 8 w 34"/>
                <a:gd name="T35" fmla="*/ 54 h 65"/>
                <a:gd name="T36" fmla="*/ 23 w 34"/>
                <a:gd name="T37" fmla="*/ 64 h 65"/>
                <a:gd name="T38" fmla="*/ 19 w 34"/>
                <a:gd name="T39" fmla="*/ 41 h 65"/>
                <a:gd name="T40" fmla="*/ 20 w 34"/>
                <a:gd name="T41" fmla="*/ 41 h 65"/>
                <a:gd name="T42" fmla="*/ 19 w 34"/>
                <a:gd name="T43" fmla="*/ 35 h 65"/>
                <a:gd name="T44" fmla="*/ 18 w 34"/>
                <a:gd name="T45" fmla="*/ 36 h 65"/>
                <a:gd name="T46" fmla="*/ 17 w 34"/>
                <a:gd name="T47" fmla="*/ 36 h 65"/>
                <a:gd name="T48" fmla="*/ 10 w 34"/>
                <a:gd name="T49" fmla="*/ 31 h 65"/>
                <a:gd name="T50" fmla="*/ 7 w 34"/>
                <a:gd name="T51" fmla="*/ 15 h 65"/>
                <a:gd name="T52" fmla="*/ 12 w 34"/>
                <a:gd name="T53" fmla="*/ 7 h 65"/>
                <a:gd name="T54" fmla="*/ 12 w 34"/>
                <a:gd name="T55" fmla="*/ 7 h 65"/>
                <a:gd name="T56" fmla="*/ 20 w 34"/>
                <a:gd name="T57" fmla="*/ 12 h 65"/>
                <a:gd name="T58" fmla="*/ 21 w 34"/>
                <a:gd name="T59" fmla="*/ 19 h 65"/>
                <a:gd name="T60" fmla="*/ 28 w 34"/>
                <a:gd name="T61" fmla="*/ 22 h 65"/>
                <a:gd name="T62" fmla="*/ 26 w 34"/>
                <a:gd name="T63" fmla="*/ 11 h 65"/>
                <a:gd name="T64" fmla="*/ 11 w 34"/>
                <a:gd name="T65" fmla="*/ 2 h 65"/>
                <a:gd name="T66" fmla="*/ 11 w 34"/>
                <a:gd name="T67" fmla="*/ 2 h 65"/>
                <a:gd name="T68" fmla="*/ 1 w 34"/>
                <a:gd name="T69" fmla="*/ 16 h 65"/>
                <a:gd name="T70" fmla="*/ 4 w 34"/>
                <a:gd name="T71" fmla="*/ 32 h 65"/>
                <a:gd name="T72" fmla="*/ 19 w 34"/>
                <a:gd name="T73" fmla="*/ 41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4" h="65">
                  <a:moveTo>
                    <a:pt x="23" y="64"/>
                  </a:moveTo>
                  <a:cubicBezTo>
                    <a:pt x="23" y="64"/>
                    <a:pt x="23" y="64"/>
                    <a:pt x="23" y="64"/>
                  </a:cubicBezTo>
                  <a:cubicBezTo>
                    <a:pt x="30" y="63"/>
                    <a:pt x="34" y="56"/>
                    <a:pt x="33" y="49"/>
                  </a:cubicBezTo>
                  <a:cubicBezTo>
                    <a:pt x="30" y="34"/>
                    <a:pt x="30" y="34"/>
                    <a:pt x="30" y="34"/>
                  </a:cubicBezTo>
                  <a:cubicBezTo>
                    <a:pt x="29" y="27"/>
                    <a:pt x="22" y="23"/>
                    <a:pt x="15" y="24"/>
                  </a:cubicBezTo>
                  <a:cubicBezTo>
                    <a:pt x="15" y="24"/>
                    <a:pt x="15" y="24"/>
                    <a:pt x="15" y="24"/>
                  </a:cubicBezTo>
                  <a:cubicBezTo>
                    <a:pt x="15" y="24"/>
                    <a:pt x="14" y="25"/>
                    <a:pt x="14" y="25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5" y="30"/>
                    <a:pt x="16" y="30"/>
                    <a:pt x="16" y="30"/>
                  </a:cubicBezTo>
                  <a:cubicBezTo>
                    <a:pt x="17" y="30"/>
                    <a:pt x="17" y="30"/>
                    <a:pt x="17" y="30"/>
                  </a:cubicBezTo>
                  <a:cubicBezTo>
                    <a:pt x="20" y="29"/>
                    <a:pt x="24" y="31"/>
                    <a:pt x="24" y="35"/>
                  </a:cubicBezTo>
                  <a:cubicBezTo>
                    <a:pt x="27" y="51"/>
                    <a:pt x="27" y="51"/>
                    <a:pt x="27" y="51"/>
                  </a:cubicBezTo>
                  <a:cubicBezTo>
                    <a:pt x="28" y="54"/>
                    <a:pt x="26" y="58"/>
                    <a:pt x="22" y="58"/>
                  </a:cubicBezTo>
                  <a:cubicBezTo>
                    <a:pt x="22" y="58"/>
                    <a:pt x="22" y="58"/>
                    <a:pt x="22" y="58"/>
                  </a:cubicBezTo>
                  <a:cubicBezTo>
                    <a:pt x="18" y="59"/>
                    <a:pt x="15" y="57"/>
                    <a:pt x="14" y="53"/>
                  </a:cubicBezTo>
                  <a:cubicBezTo>
                    <a:pt x="13" y="46"/>
                    <a:pt x="13" y="46"/>
                    <a:pt x="13" y="46"/>
                  </a:cubicBezTo>
                  <a:cubicBezTo>
                    <a:pt x="10" y="46"/>
                    <a:pt x="8" y="45"/>
                    <a:pt x="6" y="43"/>
                  </a:cubicBezTo>
                  <a:cubicBezTo>
                    <a:pt x="8" y="54"/>
                    <a:pt x="8" y="54"/>
                    <a:pt x="8" y="54"/>
                  </a:cubicBezTo>
                  <a:cubicBezTo>
                    <a:pt x="10" y="61"/>
                    <a:pt x="16" y="65"/>
                    <a:pt x="23" y="64"/>
                  </a:cubicBezTo>
                  <a:close/>
                  <a:moveTo>
                    <a:pt x="19" y="41"/>
                  </a:moveTo>
                  <a:cubicBezTo>
                    <a:pt x="19" y="41"/>
                    <a:pt x="20" y="41"/>
                    <a:pt x="20" y="41"/>
                  </a:cubicBezTo>
                  <a:cubicBezTo>
                    <a:pt x="19" y="35"/>
                    <a:pt x="19" y="35"/>
                    <a:pt x="19" y="35"/>
                  </a:cubicBezTo>
                  <a:cubicBezTo>
                    <a:pt x="19" y="36"/>
                    <a:pt x="18" y="36"/>
                    <a:pt x="18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4" y="37"/>
                    <a:pt x="10" y="34"/>
                    <a:pt x="10" y="31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6" y="11"/>
                    <a:pt x="8" y="8"/>
                    <a:pt x="12" y="7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6" y="6"/>
                    <a:pt x="19" y="9"/>
                    <a:pt x="20" y="12"/>
                  </a:cubicBezTo>
                  <a:cubicBezTo>
                    <a:pt x="21" y="19"/>
                    <a:pt x="21" y="19"/>
                    <a:pt x="21" y="19"/>
                  </a:cubicBezTo>
                  <a:cubicBezTo>
                    <a:pt x="24" y="20"/>
                    <a:pt x="26" y="21"/>
                    <a:pt x="28" y="22"/>
                  </a:cubicBezTo>
                  <a:cubicBezTo>
                    <a:pt x="26" y="11"/>
                    <a:pt x="26" y="11"/>
                    <a:pt x="26" y="11"/>
                  </a:cubicBezTo>
                  <a:cubicBezTo>
                    <a:pt x="24" y="5"/>
                    <a:pt x="18" y="0"/>
                    <a:pt x="11" y="2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4" y="3"/>
                    <a:pt x="0" y="10"/>
                    <a:pt x="1" y="16"/>
                  </a:cubicBezTo>
                  <a:cubicBezTo>
                    <a:pt x="4" y="32"/>
                    <a:pt x="4" y="32"/>
                    <a:pt x="4" y="32"/>
                  </a:cubicBezTo>
                  <a:cubicBezTo>
                    <a:pt x="5" y="38"/>
                    <a:pt x="12" y="43"/>
                    <a:pt x="19" y="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18" name="Freeform 117">
              <a:extLst>
                <a:ext uri="{FF2B5EF4-FFF2-40B4-BE49-F238E27FC236}">
                  <a16:creationId xmlns:a16="http://schemas.microsoft.com/office/drawing/2014/main" id="{55182ADD-990D-44C6-AB2A-73DC64A167BA}"/>
                </a:ext>
              </a:extLst>
            </p:cNvPr>
            <p:cNvSpPr>
              <a:spLocks/>
            </p:cNvSpPr>
            <p:nvPr/>
          </p:nvSpPr>
          <p:spPr bwMode="auto">
            <a:xfrm>
              <a:off x="3315" y="1226"/>
              <a:ext cx="113" cy="113"/>
            </a:xfrm>
            <a:custGeom>
              <a:avLst/>
              <a:gdLst>
                <a:gd name="T0" fmla="*/ 29 w 92"/>
                <a:gd name="T1" fmla="*/ 17 h 92"/>
                <a:gd name="T2" fmla="*/ 92 w 92"/>
                <a:gd name="T3" fmla="*/ 0 h 92"/>
                <a:gd name="T4" fmla="*/ 92 w 92"/>
                <a:gd name="T5" fmla="*/ 6 h 92"/>
                <a:gd name="T6" fmla="*/ 92 w 92"/>
                <a:gd name="T7" fmla="*/ 17 h 92"/>
                <a:gd name="T8" fmla="*/ 92 w 92"/>
                <a:gd name="T9" fmla="*/ 66 h 92"/>
                <a:gd name="T10" fmla="*/ 72 w 92"/>
                <a:gd name="T11" fmla="*/ 80 h 92"/>
                <a:gd name="T12" fmla="*/ 52 w 92"/>
                <a:gd name="T13" fmla="*/ 66 h 92"/>
                <a:gd name="T14" fmla="*/ 72 w 92"/>
                <a:gd name="T15" fmla="*/ 52 h 92"/>
                <a:gd name="T16" fmla="*/ 81 w 92"/>
                <a:gd name="T17" fmla="*/ 53 h 92"/>
                <a:gd name="T18" fmla="*/ 81 w 92"/>
                <a:gd name="T19" fmla="*/ 23 h 92"/>
                <a:gd name="T20" fmla="*/ 41 w 92"/>
                <a:gd name="T21" fmla="*/ 34 h 92"/>
                <a:gd name="T22" fmla="*/ 41 w 92"/>
                <a:gd name="T23" fmla="*/ 77 h 92"/>
                <a:gd name="T24" fmla="*/ 21 w 92"/>
                <a:gd name="T25" fmla="*/ 92 h 92"/>
                <a:gd name="T26" fmla="*/ 0 w 92"/>
                <a:gd name="T27" fmla="*/ 77 h 92"/>
                <a:gd name="T28" fmla="*/ 21 w 92"/>
                <a:gd name="T29" fmla="*/ 63 h 92"/>
                <a:gd name="T30" fmla="*/ 29 w 92"/>
                <a:gd name="T31" fmla="*/ 64 h 92"/>
                <a:gd name="T32" fmla="*/ 29 w 92"/>
                <a:gd name="T33" fmla="*/ 34 h 92"/>
                <a:gd name="T34" fmla="*/ 29 w 92"/>
                <a:gd name="T35" fmla="*/ 17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2" h="92">
                  <a:moveTo>
                    <a:pt x="29" y="17"/>
                  </a:moveTo>
                  <a:cubicBezTo>
                    <a:pt x="92" y="0"/>
                    <a:pt x="92" y="0"/>
                    <a:pt x="92" y="0"/>
                  </a:cubicBezTo>
                  <a:cubicBezTo>
                    <a:pt x="92" y="6"/>
                    <a:pt x="92" y="6"/>
                    <a:pt x="92" y="6"/>
                  </a:cubicBezTo>
                  <a:cubicBezTo>
                    <a:pt x="92" y="17"/>
                    <a:pt x="92" y="17"/>
                    <a:pt x="92" y="17"/>
                  </a:cubicBezTo>
                  <a:cubicBezTo>
                    <a:pt x="92" y="66"/>
                    <a:pt x="92" y="66"/>
                    <a:pt x="92" y="66"/>
                  </a:cubicBezTo>
                  <a:cubicBezTo>
                    <a:pt x="92" y="74"/>
                    <a:pt x="83" y="80"/>
                    <a:pt x="72" y="80"/>
                  </a:cubicBezTo>
                  <a:cubicBezTo>
                    <a:pt x="61" y="80"/>
                    <a:pt x="52" y="74"/>
                    <a:pt x="52" y="66"/>
                  </a:cubicBezTo>
                  <a:cubicBezTo>
                    <a:pt x="52" y="58"/>
                    <a:pt x="61" y="52"/>
                    <a:pt x="72" y="52"/>
                  </a:cubicBezTo>
                  <a:cubicBezTo>
                    <a:pt x="75" y="52"/>
                    <a:pt x="78" y="52"/>
                    <a:pt x="81" y="53"/>
                  </a:cubicBezTo>
                  <a:cubicBezTo>
                    <a:pt x="81" y="23"/>
                    <a:pt x="81" y="23"/>
                    <a:pt x="81" y="23"/>
                  </a:cubicBezTo>
                  <a:cubicBezTo>
                    <a:pt x="41" y="34"/>
                    <a:pt x="41" y="34"/>
                    <a:pt x="41" y="34"/>
                  </a:cubicBezTo>
                  <a:cubicBezTo>
                    <a:pt x="41" y="77"/>
                    <a:pt x="41" y="77"/>
                    <a:pt x="41" y="77"/>
                  </a:cubicBezTo>
                  <a:cubicBezTo>
                    <a:pt x="41" y="85"/>
                    <a:pt x="32" y="92"/>
                    <a:pt x="21" y="92"/>
                  </a:cubicBezTo>
                  <a:cubicBezTo>
                    <a:pt x="9" y="92"/>
                    <a:pt x="0" y="85"/>
                    <a:pt x="0" y="77"/>
                  </a:cubicBezTo>
                  <a:cubicBezTo>
                    <a:pt x="0" y="70"/>
                    <a:pt x="9" y="63"/>
                    <a:pt x="21" y="63"/>
                  </a:cubicBezTo>
                  <a:cubicBezTo>
                    <a:pt x="24" y="63"/>
                    <a:pt x="27" y="64"/>
                    <a:pt x="29" y="64"/>
                  </a:cubicBezTo>
                  <a:cubicBezTo>
                    <a:pt x="29" y="34"/>
                    <a:pt x="29" y="34"/>
                    <a:pt x="29" y="34"/>
                  </a:cubicBezTo>
                  <a:lnTo>
                    <a:pt x="29" y="1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19" name="Freeform 118">
              <a:extLst>
                <a:ext uri="{FF2B5EF4-FFF2-40B4-BE49-F238E27FC236}">
                  <a16:creationId xmlns:a16="http://schemas.microsoft.com/office/drawing/2014/main" id="{E9506ACC-3EED-42A6-99EA-260E28A11BC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52" y="2198"/>
              <a:ext cx="87" cy="77"/>
            </a:xfrm>
            <a:custGeom>
              <a:avLst/>
              <a:gdLst>
                <a:gd name="T0" fmla="*/ 30 w 71"/>
                <a:gd name="T1" fmla="*/ 0 h 63"/>
                <a:gd name="T2" fmla="*/ 30 w 71"/>
                <a:gd name="T3" fmla="*/ 0 h 63"/>
                <a:gd name="T4" fmla="*/ 59 w 71"/>
                <a:gd name="T5" fmla="*/ 24 h 63"/>
                <a:gd name="T6" fmla="*/ 30 w 71"/>
                <a:gd name="T7" fmla="*/ 48 h 63"/>
                <a:gd name="T8" fmla="*/ 25 w 71"/>
                <a:gd name="T9" fmla="*/ 48 h 63"/>
                <a:gd name="T10" fmla="*/ 4 w 71"/>
                <a:gd name="T11" fmla="*/ 56 h 63"/>
                <a:gd name="T12" fmla="*/ 4 w 71"/>
                <a:gd name="T13" fmla="*/ 54 h 63"/>
                <a:gd name="T14" fmla="*/ 11 w 71"/>
                <a:gd name="T15" fmla="*/ 45 h 63"/>
                <a:gd name="T16" fmla="*/ 11 w 71"/>
                <a:gd name="T17" fmla="*/ 43 h 63"/>
                <a:gd name="T18" fmla="*/ 0 w 71"/>
                <a:gd name="T19" fmla="*/ 24 h 63"/>
                <a:gd name="T20" fmla="*/ 30 w 71"/>
                <a:gd name="T21" fmla="*/ 0 h 63"/>
                <a:gd name="T22" fmla="*/ 62 w 71"/>
                <a:gd name="T23" fmla="*/ 54 h 63"/>
                <a:gd name="T24" fmla="*/ 67 w 71"/>
                <a:gd name="T25" fmla="*/ 62 h 63"/>
                <a:gd name="T26" fmla="*/ 67 w 71"/>
                <a:gd name="T27" fmla="*/ 63 h 63"/>
                <a:gd name="T28" fmla="*/ 50 w 71"/>
                <a:gd name="T29" fmla="*/ 57 h 63"/>
                <a:gd name="T30" fmla="*/ 46 w 71"/>
                <a:gd name="T31" fmla="*/ 57 h 63"/>
                <a:gd name="T32" fmla="*/ 30 w 71"/>
                <a:gd name="T33" fmla="*/ 53 h 63"/>
                <a:gd name="T34" fmla="*/ 54 w 71"/>
                <a:gd name="T35" fmla="*/ 45 h 63"/>
                <a:gd name="T36" fmla="*/ 61 w 71"/>
                <a:gd name="T37" fmla="*/ 36 h 63"/>
                <a:gd name="T38" fmla="*/ 64 w 71"/>
                <a:gd name="T39" fmla="*/ 24 h 63"/>
                <a:gd name="T40" fmla="*/ 64 w 71"/>
                <a:gd name="T41" fmla="*/ 22 h 63"/>
                <a:gd name="T42" fmla="*/ 71 w 71"/>
                <a:gd name="T43" fmla="*/ 37 h 63"/>
                <a:gd name="T44" fmla="*/ 62 w 71"/>
                <a:gd name="T45" fmla="*/ 53 h 63"/>
                <a:gd name="T46" fmla="*/ 62 w 71"/>
                <a:gd name="T47" fmla="*/ 54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1" h="63">
                  <a:moveTo>
                    <a:pt x="30" y="0"/>
                  </a:moveTo>
                  <a:cubicBezTo>
                    <a:pt x="30" y="0"/>
                    <a:pt x="30" y="0"/>
                    <a:pt x="30" y="0"/>
                  </a:cubicBezTo>
                  <a:cubicBezTo>
                    <a:pt x="46" y="0"/>
                    <a:pt x="59" y="11"/>
                    <a:pt x="59" y="24"/>
                  </a:cubicBezTo>
                  <a:cubicBezTo>
                    <a:pt x="59" y="38"/>
                    <a:pt x="46" y="48"/>
                    <a:pt x="30" y="48"/>
                  </a:cubicBezTo>
                  <a:cubicBezTo>
                    <a:pt x="28" y="48"/>
                    <a:pt x="27" y="48"/>
                    <a:pt x="25" y="48"/>
                  </a:cubicBezTo>
                  <a:cubicBezTo>
                    <a:pt x="19" y="54"/>
                    <a:pt x="11" y="55"/>
                    <a:pt x="4" y="56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8" y="52"/>
                    <a:pt x="11" y="49"/>
                    <a:pt x="11" y="45"/>
                  </a:cubicBezTo>
                  <a:cubicBezTo>
                    <a:pt x="11" y="44"/>
                    <a:pt x="11" y="43"/>
                    <a:pt x="11" y="43"/>
                  </a:cubicBezTo>
                  <a:cubicBezTo>
                    <a:pt x="4" y="39"/>
                    <a:pt x="0" y="32"/>
                    <a:pt x="0" y="24"/>
                  </a:cubicBezTo>
                  <a:cubicBezTo>
                    <a:pt x="0" y="11"/>
                    <a:pt x="13" y="0"/>
                    <a:pt x="30" y="0"/>
                  </a:cubicBezTo>
                  <a:close/>
                  <a:moveTo>
                    <a:pt x="62" y="54"/>
                  </a:moveTo>
                  <a:cubicBezTo>
                    <a:pt x="62" y="57"/>
                    <a:pt x="64" y="60"/>
                    <a:pt x="67" y="62"/>
                  </a:cubicBezTo>
                  <a:cubicBezTo>
                    <a:pt x="67" y="63"/>
                    <a:pt x="67" y="63"/>
                    <a:pt x="67" y="63"/>
                  </a:cubicBezTo>
                  <a:cubicBezTo>
                    <a:pt x="61" y="63"/>
                    <a:pt x="55" y="62"/>
                    <a:pt x="50" y="57"/>
                  </a:cubicBezTo>
                  <a:cubicBezTo>
                    <a:pt x="48" y="57"/>
                    <a:pt x="47" y="57"/>
                    <a:pt x="46" y="57"/>
                  </a:cubicBezTo>
                  <a:cubicBezTo>
                    <a:pt x="40" y="57"/>
                    <a:pt x="34" y="56"/>
                    <a:pt x="30" y="53"/>
                  </a:cubicBezTo>
                  <a:cubicBezTo>
                    <a:pt x="39" y="53"/>
                    <a:pt x="47" y="50"/>
                    <a:pt x="54" y="45"/>
                  </a:cubicBezTo>
                  <a:cubicBezTo>
                    <a:pt x="57" y="42"/>
                    <a:pt x="59" y="39"/>
                    <a:pt x="61" y="36"/>
                  </a:cubicBezTo>
                  <a:cubicBezTo>
                    <a:pt x="63" y="32"/>
                    <a:pt x="64" y="28"/>
                    <a:pt x="64" y="24"/>
                  </a:cubicBezTo>
                  <a:cubicBezTo>
                    <a:pt x="64" y="24"/>
                    <a:pt x="64" y="23"/>
                    <a:pt x="64" y="22"/>
                  </a:cubicBezTo>
                  <a:cubicBezTo>
                    <a:pt x="68" y="26"/>
                    <a:pt x="71" y="31"/>
                    <a:pt x="71" y="37"/>
                  </a:cubicBezTo>
                  <a:cubicBezTo>
                    <a:pt x="71" y="43"/>
                    <a:pt x="67" y="49"/>
                    <a:pt x="62" y="53"/>
                  </a:cubicBezTo>
                  <a:cubicBezTo>
                    <a:pt x="62" y="53"/>
                    <a:pt x="62" y="54"/>
                    <a:pt x="62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20" name="Freeform 119">
              <a:extLst>
                <a:ext uri="{FF2B5EF4-FFF2-40B4-BE49-F238E27FC236}">
                  <a16:creationId xmlns:a16="http://schemas.microsoft.com/office/drawing/2014/main" id="{C73FB60A-4137-492A-8963-4106816DB68E}"/>
                </a:ext>
              </a:extLst>
            </p:cNvPr>
            <p:cNvSpPr>
              <a:spLocks/>
            </p:cNvSpPr>
            <p:nvPr/>
          </p:nvSpPr>
          <p:spPr bwMode="auto">
            <a:xfrm>
              <a:off x="3122" y="2035"/>
              <a:ext cx="80" cy="78"/>
            </a:xfrm>
            <a:custGeom>
              <a:avLst/>
              <a:gdLst>
                <a:gd name="T0" fmla="*/ 65 w 65"/>
                <a:gd name="T1" fmla="*/ 24 h 64"/>
                <a:gd name="T2" fmla="*/ 41 w 65"/>
                <a:gd name="T3" fmla="*/ 24 h 64"/>
                <a:gd name="T4" fmla="*/ 50 w 65"/>
                <a:gd name="T5" fmla="*/ 15 h 64"/>
                <a:gd name="T6" fmla="*/ 33 w 65"/>
                <a:gd name="T7" fmla="*/ 8 h 64"/>
                <a:gd name="T8" fmla="*/ 16 w 65"/>
                <a:gd name="T9" fmla="*/ 15 h 64"/>
                <a:gd name="T10" fmla="*/ 9 w 65"/>
                <a:gd name="T11" fmla="*/ 32 h 64"/>
                <a:gd name="T12" fmla="*/ 16 w 65"/>
                <a:gd name="T13" fmla="*/ 49 h 64"/>
                <a:gd name="T14" fmla="*/ 33 w 65"/>
                <a:gd name="T15" fmla="*/ 56 h 64"/>
                <a:gd name="T16" fmla="*/ 50 w 65"/>
                <a:gd name="T17" fmla="*/ 49 h 64"/>
                <a:gd name="T18" fmla="*/ 51 w 65"/>
                <a:gd name="T19" fmla="*/ 48 h 64"/>
                <a:gd name="T20" fmla="*/ 57 w 65"/>
                <a:gd name="T21" fmla="*/ 53 h 64"/>
                <a:gd name="T22" fmla="*/ 33 w 65"/>
                <a:gd name="T23" fmla="*/ 64 h 64"/>
                <a:gd name="T24" fmla="*/ 0 w 65"/>
                <a:gd name="T25" fmla="*/ 32 h 64"/>
                <a:gd name="T26" fmla="*/ 33 w 65"/>
                <a:gd name="T27" fmla="*/ 0 h 64"/>
                <a:gd name="T28" fmla="*/ 56 w 65"/>
                <a:gd name="T29" fmla="*/ 9 h 64"/>
                <a:gd name="T30" fmla="*/ 65 w 65"/>
                <a:gd name="T31" fmla="*/ 0 h 64"/>
                <a:gd name="T32" fmla="*/ 65 w 65"/>
                <a:gd name="T33" fmla="*/ 2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5" h="64">
                  <a:moveTo>
                    <a:pt x="65" y="24"/>
                  </a:moveTo>
                  <a:cubicBezTo>
                    <a:pt x="41" y="24"/>
                    <a:pt x="41" y="24"/>
                    <a:pt x="41" y="24"/>
                  </a:cubicBezTo>
                  <a:cubicBezTo>
                    <a:pt x="50" y="15"/>
                    <a:pt x="50" y="15"/>
                    <a:pt x="50" y="15"/>
                  </a:cubicBezTo>
                  <a:cubicBezTo>
                    <a:pt x="45" y="10"/>
                    <a:pt x="39" y="8"/>
                    <a:pt x="33" y="8"/>
                  </a:cubicBezTo>
                  <a:cubicBezTo>
                    <a:pt x="26" y="8"/>
                    <a:pt x="20" y="10"/>
                    <a:pt x="16" y="15"/>
                  </a:cubicBezTo>
                  <a:cubicBezTo>
                    <a:pt x="11" y="20"/>
                    <a:pt x="9" y="26"/>
                    <a:pt x="9" y="32"/>
                  </a:cubicBezTo>
                  <a:cubicBezTo>
                    <a:pt x="9" y="39"/>
                    <a:pt x="11" y="45"/>
                    <a:pt x="16" y="49"/>
                  </a:cubicBezTo>
                  <a:cubicBezTo>
                    <a:pt x="20" y="54"/>
                    <a:pt x="26" y="56"/>
                    <a:pt x="33" y="56"/>
                  </a:cubicBezTo>
                  <a:cubicBezTo>
                    <a:pt x="39" y="56"/>
                    <a:pt x="45" y="54"/>
                    <a:pt x="50" y="49"/>
                  </a:cubicBezTo>
                  <a:cubicBezTo>
                    <a:pt x="50" y="49"/>
                    <a:pt x="51" y="48"/>
                    <a:pt x="51" y="48"/>
                  </a:cubicBezTo>
                  <a:cubicBezTo>
                    <a:pt x="57" y="53"/>
                    <a:pt x="57" y="53"/>
                    <a:pt x="57" y="53"/>
                  </a:cubicBezTo>
                  <a:cubicBezTo>
                    <a:pt x="51" y="60"/>
                    <a:pt x="43" y="64"/>
                    <a:pt x="33" y="64"/>
                  </a:cubicBezTo>
                  <a:cubicBezTo>
                    <a:pt x="15" y="64"/>
                    <a:pt x="0" y="50"/>
                    <a:pt x="0" y="32"/>
                  </a:cubicBezTo>
                  <a:cubicBezTo>
                    <a:pt x="0" y="14"/>
                    <a:pt x="15" y="0"/>
                    <a:pt x="33" y="0"/>
                  </a:cubicBezTo>
                  <a:cubicBezTo>
                    <a:pt x="42" y="0"/>
                    <a:pt x="50" y="3"/>
                    <a:pt x="56" y="9"/>
                  </a:cubicBezTo>
                  <a:cubicBezTo>
                    <a:pt x="65" y="0"/>
                    <a:pt x="65" y="0"/>
                    <a:pt x="65" y="0"/>
                  </a:cubicBezTo>
                  <a:lnTo>
                    <a:pt x="65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21" name="Freeform 120">
              <a:extLst>
                <a:ext uri="{FF2B5EF4-FFF2-40B4-BE49-F238E27FC236}">
                  <a16:creationId xmlns:a16="http://schemas.microsoft.com/office/drawing/2014/main" id="{61F0DD5C-B9C7-4E52-B499-C9338B8C352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175" y="1404"/>
              <a:ext cx="116" cy="102"/>
            </a:xfrm>
            <a:custGeom>
              <a:avLst/>
              <a:gdLst>
                <a:gd name="T0" fmla="*/ 95 w 95"/>
                <a:gd name="T1" fmla="*/ 34 h 83"/>
                <a:gd name="T2" fmla="*/ 83 w 95"/>
                <a:gd name="T3" fmla="*/ 0 h 83"/>
                <a:gd name="T4" fmla="*/ 83 w 95"/>
                <a:gd name="T5" fmla="*/ 0 h 83"/>
                <a:gd name="T6" fmla="*/ 75 w 95"/>
                <a:gd name="T7" fmla="*/ 0 h 83"/>
                <a:gd name="T8" fmla="*/ 31 w 95"/>
                <a:gd name="T9" fmla="*/ 19 h 83"/>
                <a:gd name="T10" fmla="*/ 30 w 95"/>
                <a:gd name="T11" fmla="*/ 34 h 83"/>
                <a:gd name="T12" fmla="*/ 31 w 95"/>
                <a:gd name="T13" fmla="*/ 49 h 83"/>
                <a:gd name="T14" fmla="*/ 75 w 95"/>
                <a:gd name="T15" fmla="*/ 68 h 83"/>
                <a:gd name="T16" fmla="*/ 83 w 95"/>
                <a:gd name="T17" fmla="*/ 68 h 83"/>
                <a:gd name="T18" fmla="*/ 83 w 95"/>
                <a:gd name="T19" fmla="*/ 68 h 83"/>
                <a:gd name="T20" fmla="*/ 95 w 95"/>
                <a:gd name="T21" fmla="*/ 34 h 83"/>
                <a:gd name="T22" fmla="*/ 80 w 95"/>
                <a:gd name="T23" fmla="*/ 63 h 83"/>
                <a:gd name="T24" fmla="*/ 78 w 95"/>
                <a:gd name="T25" fmla="*/ 61 h 83"/>
                <a:gd name="T26" fmla="*/ 75 w 95"/>
                <a:gd name="T27" fmla="*/ 55 h 83"/>
                <a:gd name="T28" fmla="*/ 71 w 95"/>
                <a:gd name="T29" fmla="*/ 34 h 83"/>
                <a:gd name="T30" fmla="*/ 75 w 95"/>
                <a:gd name="T31" fmla="*/ 13 h 83"/>
                <a:gd name="T32" fmla="*/ 78 w 95"/>
                <a:gd name="T33" fmla="*/ 7 h 83"/>
                <a:gd name="T34" fmla="*/ 80 w 95"/>
                <a:gd name="T35" fmla="*/ 5 h 83"/>
                <a:gd name="T36" fmla="*/ 83 w 95"/>
                <a:gd name="T37" fmla="*/ 7 h 83"/>
                <a:gd name="T38" fmla="*/ 86 w 95"/>
                <a:gd name="T39" fmla="*/ 13 h 83"/>
                <a:gd name="T40" fmla="*/ 89 w 95"/>
                <a:gd name="T41" fmla="*/ 34 h 83"/>
                <a:gd name="T42" fmla="*/ 86 w 95"/>
                <a:gd name="T43" fmla="*/ 55 h 83"/>
                <a:gd name="T44" fmla="*/ 83 w 95"/>
                <a:gd name="T45" fmla="*/ 61 h 83"/>
                <a:gd name="T46" fmla="*/ 80 w 95"/>
                <a:gd name="T47" fmla="*/ 63 h 83"/>
                <a:gd name="T48" fmla="*/ 24 w 95"/>
                <a:gd name="T49" fmla="*/ 34 h 83"/>
                <a:gd name="T50" fmla="*/ 25 w 95"/>
                <a:gd name="T51" fmla="*/ 20 h 83"/>
                <a:gd name="T52" fmla="*/ 12 w 95"/>
                <a:gd name="T53" fmla="*/ 21 h 83"/>
                <a:gd name="T54" fmla="*/ 5 w 95"/>
                <a:gd name="T55" fmla="*/ 21 h 83"/>
                <a:gd name="T56" fmla="*/ 0 w 95"/>
                <a:gd name="T57" fmla="*/ 30 h 83"/>
                <a:gd name="T58" fmla="*/ 0 w 95"/>
                <a:gd name="T59" fmla="*/ 38 h 83"/>
                <a:gd name="T60" fmla="*/ 5 w 95"/>
                <a:gd name="T61" fmla="*/ 47 h 83"/>
                <a:gd name="T62" fmla="*/ 12 w 95"/>
                <a:gd name="T63" fmla="*/ 47 h 83"/>
                <a:gd name="T64" fmla="*/ 25 w 95"/>
                <a:gd name="T65" fmla="*/ 48 h 83"/>
                <a:gd name="T66" fmla="*/ 24 w 95"/>
                <a:gd name="T67" fmla="*/ 34 h 83"/>
                <a:gd name="T68" fmla="*/ 34 w 95"/>
                <a:gd name="T69" fmla="*/ 54 h 83"/>
                <a:gd name="T70" fmla="*/ 23 w 95"/>
                <a:gd name="T71" fmla="*/ 51 h 83"/>
                <a:gd name="T72" fmla="*/ 30 w 95"/>
                <a:gd name="T73" fmla="*/ 81 h 83"/>
                <a:gd name="T74" fmla="*/ 34 w 95"/>
                <a:gd name="T75" fmla="*/ 83 h 83"/>
                <a:gd name="T76" fmla="*/ 44 w 95"/>
                <a:gd name="T77" fmla="*/ 78 h 83"/>
                <a:gd name="T78" fmla="*/ 46 w 95"/>
                <a:gd name="T79" fmla="*/ 75 h 83"/>
                <a:gd name="T80" fmla="*/ 34 w 95"/>
                <a:gd name="T81" fmla="*/ 54 h 83"/>
                <a:gd name="T82" fmla="*/ 80 w 95"/>
                <a:gd name="T83" fmla="*/ 45 h 83"/>
                <a:gd name="T84" fmla="*/ 79 w 95"/>
                <a:gd name="T85" fmla="*/ 44 h 83"/>
                <a:gd name="T86" fmla="*/ 78 w 95"/>
                <a:gd name="T87" fmla="*/ 42 h 83"/>
                <a:gd name="T88" fmla="*/ 77 w 95"/>
                <a:gd name="T89" fmla="*/ 34 h 83"/>
                <a:gd name="T90" fmla="*/ 78 w 95"/>
                <a:gd name="T91" fmla="*/ 26 h 83"/>
                <a:gd name="T92" fmla="*/ 79 w 95"/>
                <a:gd name="T93" fmla="*/ 23 h 83"/>
                <a:gd name="T94" fmla="*/ 80 w 95"/>
                <a:gd name="T95" fmla="*/ 23 h 83"/>
                <a:gd name="T96" fmla="*/ 81 w 95"/>
                <a:gd name="T97" fmla="*/ 23 h 83"/>
                <a:gd name="T98" fmla="*/ 82 w 95"/>
                <a:gd name="T99" fmla="*/ 26 h 83"/>
                <a:gd name="T100" fmla="*/ 84 w 95"/>
                <a:gd name="T101" fmla="*/ 34 h 83"/>
                <a:gd name="T102" fmla="*/ 82 w 95"/>
                <a:gd name="T103" fmla="*/ 42 h 83"/>
                <a:gd name="T104" fmla="*/ 81 w 95"/>
                <a:gd name="T105" fmla="*/ 44 h 83"/>
                <a:gd name="T106" fmla="*/ 80 w 95"/>
                <a:gd name="T107" fmla="*/ 45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5" h="83">
                  <a:moveTo>
                    <a:pt x="95" y="34"/>
                  </a:moveTo>
                  <a:cubicBezTo>
                    <a:pt x="95" y="15"/>
                    <a:pt x="90" y="0"/>
                    <a:pt x="83" y="0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75" y="0"/>
                    <a:pt x="57" y="14"/>
                    <a:pt x="31" y="19"/>
                  </a:cubicBezTo>
                  <a:cubicBezTo>
                    <a:pt x="31" y="23"/>
                    <a:pt x="30" y="28"/>
                    <a:pt x="30" y="34"/>
                  </a:cubicBezTo>
                  <a:cubicBezTo>
                    <a:pt x="30" y="40"/>
                    <a:pt x="31" y="45"/>
                    <a:pt x="31" y="49"/>
                  </a:cubicBezTo>
                  <a:cubicBezTo>
                    <a:pt x="57" y="54"/>
                    <a:pt x="75" y="68"/>
                    <a:pt x="75" y="68"/>
                  </a:cubicBezTo>
                  <a:cubicBezTo>
                    <a:pt x="83" y="68"/>
                    <a:pt x="83" y="68"/>
                    <a:pt x="83" y="68"/>
                  </a:cubicBezTo>
                  <a:cubicBezTo>
                    <a:pt x="83" y="68"/>
                    <a:pt x="83" y="68"/>
                    <a:pt x="83" y="68"/>
                  </a:cubicBezTo>
                  <a:cubicBezTo>
                    <a:pt x="90" y="68"/>
                    <a:pt x="95" y="52"/>
                    <a:pt x="95" y="34"/>
                  </a:cubicBezTo>
                  <a:close/>
                  <a:moveTo>
                    <a:pt x="80" y="63"/>
                  </a:moveTo>
                  <a:cubicBezTo>
                    <a:pt x="79" y="63"/>
                    <a:pt x="78" y="62"/>
                    <a:pt x="78" y="61"/>
                  </a:cubicBezTo>
                  <a:cubicBezTo>
                    <a:pt x="77" y="60"/>
                    <a:pt x="76" y="58"/>
                    <a:pt x="75" y="55"/>
                  </a:cubicBezTo>
                  <a:cubicBezTo>
                    <a:pt x="73" y="50"/>
                    <a:pt x="71" y="42"/>
                    <a:pt x="71" y="34"/>
                  </a:cubicBezTo>
                  <a:cubicBezTo>
                    <a:pt x="71" y="26"/>
                    <a:pt x="73" y="18"/>
                    <a:pt x="75" y="13"/>
                  </a:cubicBezTo>
                  <a:cubicBezTo>
                    <a:pt x="76" y="10"/>
                    <a:pt x="77" y="8"/>
                    <a:pt x="78" y="7"/>
                  </a:cubicBezTo>
                  <a:cubicBezTo>
                    <a:pt x="78" y="6"/>
                    <a:pt x="79" y="5"/>
                    <a:pt x="80" y="5"/>
                  </a:cubicBezTo>
                  <a:cubicBezTo>
                    <a:pt x="81" y="5"/>
                    <a:pt x="82" y="6"/>
                    <a:pt x="83" y="7"/>
                  </a:cubicBezTo>
                  <a:cubicBezTo>
                    <a:pt x="84" y="8"/>
                    <a:pt x="85" y="10"/>
                    <a:pt x="86" y="13"/>
                  </a:cubicBezTo>
                  <a:cubicBezTo>
                    <a:pt x="88" y="18"/>
                    <a:pt x="89" y="26"/>
                    <a:pt x="89" y="34"/>
                  </a:cubicBezTo>
                  <a:cubicBezTo>
                    <a:pt x="89" y="42"/>
                    <a:pt x="88" y="50"/>
                    <a:pt x="86" y="55"/>
                  </a:cubicBezTo>
                  <a:cubicBezTo>
                    <a:pt x="85" y="58"/>
                    <a:pt x="84" y="60"/>
                    <a:pt x="83" y="61"/>
                  </a:cubicBezTo>
                  <a:cubicBezTo>
                    <a:pt x="82" y="62"/>
                    <a:pt x="81" y="63"/>
                    <a:pt x="80" y="63"/>
                  </a:cubicBezTo>
                  <a:close/>
                  <a:moveTo>
                    <a:pt x="24" y="34"/>
                  </a:moveTo>
                  <a:cubicBezTo>
                    <a:pt x="24" y="29"/>
                    <a:pt x="24" y="24"/>
                    <a:pt x="25" y="20"/>
                  </a:cubicBezTo>
                  <a:cubicBezTo>
                    <a:pt x="20" y="21"/>
                    <a:pt x="16" y="21"/>
                    <a:pt x="12" y="21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5" y="47"/>
                    <a:pt x="5" y="47"/>
                    <a:pt x="5" y="47"/>
                  </a:cubicBezTo>
                  <a:cubicBezTo>
                    <a:pt x="5" y="47"/>
                    <a:pt x="5" y="47"/>
                    <a:pt x="12" y="47"/>
                  </a:cubicBezTo>
                  <a:cubicBezTo>
                    <a:pt x="16" y="47"/>
                    <a:pt x="20" y="47"/>
                    <a:pt x="25" y="48"/>
                  </a:cubicBezTo>
                  <a:cubicBezTo>
                    <a:pt x="24" y="43"/>
                    <a:pt x="24" y="39"/>
                    <a:pt x="24" y="34"/>
                  </a:cubicBezTo>
                  <a:close/>
                  <a:moveTo>
                    <a:pt x="34" y="54"/>
                  </a:moveTo>
                  <a:cubicBezTo>
                    <a:pt x="23" y="51"/>
                    <a:pt x="23" y="51"/>
                    <a:pt x="23" y="5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1" y="83"/>
                    <a:pt x="32" y="83"/>
                    <a:pt x="34" y="83"/>
                  </a:cubicBezTo>
                  <a:cubicBezTo>
                    <a:pt x="44" y="78"/>
                    <a:pt x="44" y="78"/>
                    <a:pt x="44" y="78"/>
                  </a:cubicBezTo>
                  <a:cubicBezTo>
                    <a:pt x="46" y="78"/>
                    <a:pt x="47" y="76"/>
                    <a:pt x="46" y="75"/>
                  </a:cubicBezTo>
                  <a:lnTo>
                    <a:pt x="34" y="54"/>
                  </a:lnTo>
                  <a:close/>
                  <a:moveTo>
                    <a:pt x="80" y="45"/>
                  </a:moveTo>
                  <a:cubicBezTo>
                    <a:pt x="80" y="45"/>
                    <a:pt x="80" y="45"/>
                    <a:pt x="79" y="44"/>
                  </a:cubicBezTo>
                  <a:cubicBezTo>
                    <a:pt x="79" y="44"/>
                    <a:pt x="79" y="43"/>
                    <a:pt x="78" y="42"/>
                  </a:cubicBezTo>
                  <a:cubicBezTo>
                    <a:pt x="77" y="40"/>
                    <a:pt x="77" y="37"/>
                    <a:pt x="77" y="34"/>
                  </a:cubicBezTo>
                  <a:cubicBezTo>
                    <a:pt x="77" y="31"/>
                    <a:pt x="77" y="28"/>
                    <a:pt x="78" y="26"/>
                  </a:cubicBezTo>
                  <a:cubicBezTo>
                    <a:pt x="79" y="25"/>
                    <a:pt x="79" y="24"/>
                    <a:pt x="79" y="23"/>
                  </a:cubicBezTo>
                  <a:cubicBezTo>
                    <a:pt x="80" y="23"/>
                    <a:pt x="80" y="23"/>
                    <a:pt x="80" y="23"/>
                  </a:cubicBezTo>
                  <a:cubicBezTo>
                    <a:pt x="81" y="23"/>
                    <a:pt x="81" y="23"/>
                    <a:pt x="81" y="23"/>
                  </a:cubicBezTo>
                  <a:cubicBezTo>
                    <a:pt x="82" y="24"/>
                    <a:pt x="82" y="25"/>
                    <a:pt x="82" y="26"/>
                  </a:cubicBezTo>
                  <a:cubicBezTo>
                    <a:pt x="83" y="28"/>
                    <a:pt x="84" y="31"/>
                    <a:pt x="84" y="34"/>
                  </a:cubicBezTo>
                  <a:cubicBezTo>
                    <a:pt x="84" y="37"/>
                    <a:pt x="83" y="40"/>
                    <a:pt x="82" y="42"/>
                  </a:cubicBezTo>
                  <a:cubicBezTo>
                    <a:pt x="82" y="43"/>
                    <a:pt x="82" y="44"/>
                    <a:pt x="81" y="44"/>
                  </a:cubicBezTo>
                  <a:cubicBezTo>
                    <a:pt x="81" y="45"/>
                    <a:pt x="81" y="45"/>
                    <a:pt x="80" y="4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22" name="Freeform 121">
              <a:extLst>
                <a:ext uri="{FF2B5EF4-FFF2-40B4-BE49-F238E27FC236}">
                  <a16:creationId xmlns:a16="http://schemas.microsoft.com/office/drawing/2014/main" id="{BC03F752-E2B9-439F-B216-6C09CB106A1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13" y="1074"/>
              <a:ext cx="66" cy="65"/>
            </a:xfrm>
            <a:custGeom>
              <a:avLst/>
              <a:gdLst>
                <a:gd name="T0" fmla="*/ 27 w 54"/>
                <a:gd name="T1" fmla="*/ 0 h 53"/>
                <a:gd name="T2" fmla="*/ 0 w 54"/>
                <a:gd name="T3" fmla="*/ 26 h 53"/>
                <a:gd name="T4" fmla="*/ 27 w 54"/>
                <a:gd name="T5" fmla="*/ 53 h 53"/>
                <a:gd name="T6" fmla="*/ 54 w 54"/>
                <a:gd name="T7" fmla="*/ 26 h 53"/>
                <a:gd name="T8" fmla="*/ 27 w 54"/>
                <a:gd name="T9" fmla="*/ 0 h 53"/>
                <a:gd name="T10" fmla="*/ 16 w 54"/>
                <a:gd name="T11" fmla="*/ 43 h 53"/>
                <a:gd name="T12" fmla="*/ 17 w 54"/>
                <a:gd name="T13" fmla="*/ 38 h 53"/>
                <a:gd name="T14" fmla="*/ 7 w 54"/>
                <a:gd name="T15" fmla="*/ 24 h 53"/>
                <a:gd name="T16" fmla="*/ 13 w 54"/>
                <a:gd name="T17" fmla="*/ 12 h 53"/>
                <a:gd name="T18" fmla="*/ 27 w 54"/>
                <a:gd name="T19" fmla="*/ 6 h 53"/>
                <a:gd name="T20" fmla="*/ 41 w 54"/>
                <a:gd name="T21" fmla="*/ 12 h 53"/>
                <a:gd name="T22" fmla="*/ 47 w 54"/>
                <a:gd name="T23" fmla="*/ 24 h 53"/>
                <a:gd name="T24" fmla="*/ 37 w 54"/>
                <a:gd name="T25" fmla="*/ 38 h 53"/>
                <a:gd name="T26" fmla="*/ 38 w 54"/>
                <a:gd name="T27" fmla="*/ 43 h 53"/>
                <a:gd name="T28" fmla="*/ 27 w 54"/>
                <a:gd name="T29" fmla="*/ 46 h 53"/>
                <a:gd name="T30" fmla="*/ 16 w 54"/>
                <a:gd name="T31" fmla="*/ 43 h 53"/>
                <a:gd name="T32" fmla="*/ 29 w 54"/>
                <a:gd name="T33" fmla="*/ 33 h 53"/>
                <a:gd name="T34" fmla="*/ 30 w 54"/>
                <a:gd name="T35" fmla="*/ 35 h 53"/>
                <a:gd name="T36" fmla="*/ 30 w 54"/>
                <a:gd name="T37" fmla="*/ 38 h 53"/>
                <a:gd name="T38" fmla="*/ 28 w 54"/>
                <a:gd name="T39" fmla="*/ 40 h 53"/>
                <a:gd name="T40" fmla="*/ 25 w 54"/>
                <a:gd name="T41" fmla="*/ 40 h 53"/>
                <a:gd name="T42" fmla="*/ 23 w 54"/>
                <a:gd name="T43" fmla="*/ 38 h 53"/>
                <a:gd name="T44" fmla="*/ 23 w 54"/>
                <a:gd name="T45" fmla="*/ 35 h 53"/>
                <a:gd name="T46" fmla="*/ 25 w 54"/>
                <a:gd name="T47" fmla="*/ 33 h 53"/>
                <a:gd name="T48" fmla="*/ 26 w 54"/>
                <a:gd name="T49" fmla="*/ 10 h 53"/>
                <a:gd name="T50" fmla="*/ 28 w 54"/>
                <a:gd name="T51" fmla="*/ 10 h 53"/>
                <a:gd name="T52" fmla="*/ 29 w 54"/>
                <a:gd name="T53" fmla="*/ 3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4" h="53">
                  <a:moveTo>
                    <a:pt x="27" y="0"/>
                  </a:moveTo>
                  <a:cubicBezTo>
                    <a:pt x="12" y="0"/>
                    <a:pt x="0" y="11"/>
                    <a:pt x="0" y="26"/>
                  </a:cubicBezTo>
                  <a:cubicBezTo>
                    <a:pt x="0" y="41"/>
                    <a:pt x="12" y="53"/>
                    <a:pt x="27" y="53"/>
                  </a:cubicBezTo>
                  <a:cubicBezTo>
                    <a:pt x="42" y="53"/>
                    <a:pt x="54" y="41"/>
                    <a:pt x="54" y="26"/>
                  </a:cubicBezTo>
                  <a:cubicBezTo>
                    <a:pt x="54" y="11"/>
                    <a:pt x="42" y="0"/>
                    <a:pt x="27" y="0"/>
                  </a:cubicBezTo>
                  <a:close/>
                  <a:moveTo>
                    <a:pt x="16" y="43"/>
                  </a:moveTo>
                  <a:cubicBezTo>
                    <a:pt x="16" y="41"/>
                    <a:pt x="17" y="40"/>
                    <a:pt x="17" y="38"/>
                  </a:cubicBezTo>
                  <a:cubicBezTo>
                    <a:pt x="17" y="31"/>
                    <a:pt x="13" y="26"/>
                    <a:pt x="7" y="24"/>
                  </a:cubicBezTo>
                  <a:cubicBezTo>
                    <a:pt x="7" y="19"/>
                    <a:pt x="9" y="15"/>
                    <a:pt x="13" y="12"/>
                  </a:cubicBezTo>
                  <a:cubicBezTo>
                    <a:pt x="16" y="8"/>
                    <a:pt x="21" y="6"/>
                    <a:pt x="27" y="6"/>
                  </a:cubicBezTo>
                  <a:cubicBezTo>
                    <a:pt x="32" y="6"/>
                    <a:pt x="37" y="8"/>
                    <a:pt x="41" y="12"/>
                  </a:cubicBezTo>
                  <a:cubicBezTo>
                    <a:pt x="44" y="15"/>
                    <a:pt x="46" y="19"/>
                    <a:pt x="47" y="24"/>
                  </a:cubicBezTo>
                  <a:cubicBezTo>
                    <a:pt x="41" y="26"/>
                    <a:pt x="37" y="31"/>
                    <a:pt x="37" y="38"/>
                  </a:cubicBezTo>
                  <a:cubicBezTo>
                    <a:pt x="37" y="40"/>
                    <a:pt x="37" y="41"/>
                    <a:pt x="38" y="43"/>
                  </a:cubicBezTo>
                  <a:cubicBezTo>
                    <a:pt x="35" y="45"/>
                    <a:pt x="31" y="46"/>
                    <a:pt x="27" y="46"/>
                  </a:cubicBezTo>
                  <a:cubicBezTo>
                    <a:pt x="23" y="46"/>
                    <a:pt x="19" y="45"/>
                    <a:pt x="16" y="43"/>
                  </a:cubicBezTo>
                  <a:close/>
                  <a:moveTo>
                    <a:pt x="29" y="33"/>
                  </a:moveTo>
                  <a:cubicBezTo>
                    <a:pt x="30" y="33"/>
                    <a:pt x="30" y="34"/>
                    <a:pt x="30" y="35"/>
                  </a:cubicBezTo>
                  <a:cubicBezTo>
                    <a:pt x="30" y="38"/>
                    <a:pt x="30" y="38"/>
                    <a:pt x="30" y="38"/>
                  </a:cubicBezTo>
                  <a:cubicBezTo>
                    <a:pt x="30" y="39"/>
                    <a:pt x="29" y="40"/>
                    <a:pt x="28" y="40"/>
                  </a:cubicBezTo>
                  <a:cubicBezTo>
                    <a:pt x="25" y="40"/>
                    <a:pt x="25" y="40"/>
                    <a:pt x="25" y="40"/>
                  </a:cubicBezTo>
                  <a:cubicBezTo>
                    <a:pt x="24" y="40"/>
                    <a:pt x="23" y="39"/>
                    <a:pt x="23" y="38"/>
                  </a:cubicBezTo>
                  <a:cubicBezTo>
                    <a:pt x="23" y="35"/>
                    <a:pt x="23" y="35"/>
                    <a:pt x="23" y="35"/>
                  </a:cubicBezTo>
                  <a:cubicBezTo>
                    <a:pt x="23" y="34"/>
                    <a:pt x="24" y="33"/>
                    <a:pt x="25" y="33"/>
                  </a:cubicBezTo>
                  <a:cubicBezTo>
                    <a:pt x="26" y="10"/>
                    <a:pt x="26" y="10"/>
                    <a:pt x="26" y="10"/>
                  </a:cubicBezTo>
                  <a:cubicBezTo>
                    <a:pt x="28" y="10"/>
                    <a:pt x="28" y="10"/>
                    <a:pt x="28" y="10"/>
                  </a:cubicBezTo>
                  <a:lnTo>
                    <a:pt x="29" y="3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23" name="Freeform 122">
              <a:extLst>
                <a:ext uri="{FF2B5EF4-FFF2-40B4-BE49-F238E27FC236}">
                  <a16:creationId xmlns:a16="http://schemas.microsoft.com/office/drawing/2014/main" id="{796D12C8-76E9-46BB-87D9-22733D41BE6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59" y="740"/>
              <a:ext cx="295" cy="1141"/>
            </a:xfrm>
            <a:custGeom>
              <a:avLst/>
              <a:gdLst>
                <a:gd name="T0" fmla="*/ 187 w 240"/>
                <a:gd name="T1" fmla="*/ 868 h 929"/>
                <a:gd name="T2" fmla="*/ 198 w 240"/>
                <a:gd name="T3" fmla="*/ 838 h 929"/>
                <a:gd name="T4" fmla="*/ 221 w 240"/>
                <a:gd name="T5" fmla="*/ 871 h 929"/>
                <a:gd name="T6" fmla="*/ 222 w 240"/>
                <a:gd name="T7" fmla="*/ 863 h 929"/>
                <a:gd name="T8" fmla="*/ 237 w 240"/>
                <a:gd name="T9" fmla="*/ 925 h 929"/>
                <a:gd name="T10" fmla="*/ 219 w 240"/>
                <a:gd name="T11" fmla="*/ 919 h 929"/>
                <a:gd name="T12" fmla="*/ 202 w 240"/>
                <a:gd name="T13" fmla="*/ 927 h 929"/>
                <a:gd name="T14" fmla="*/ 182 w 240"/>
                <a:gd name="T15" fmla="*/ 929 h 929"/>
                <a:gd name="T16" fmla="*/ 170 w 240"/>
                <a:gd name="T17" fmla="*/ 918 h 929"/>
                <a:gd name="T18" fmla="*/ 168 w 240"/>
                <a:gd name="T19" fmla="*/ 907 h 929"/>
                <a:gd name="T20" fmla="*/ 166 w 240"/>
                <a:gd name="T21" fmla="*/ 896 h 929"/>
                <a:gd name="T22" fmla="*/ 153 w 240"/>
                <a:gd name="T23" fmla="*/ 891 h 929"/>
                <a:gd name="T24" fmla="*/ 154 w 240"/>
                <a:gd name="T25" fmla="*/ 867 h 929"/>
                <a:gd name="T26" fmla="*/ 232 w 240"/>
                <a:gd name="T27" fmla="*/ 916 h 929"/>
                <a:gd name="T28" fmla="*/ 226 w 240"/>
                <a:gd name="T29" fmla="*/ 915 h 929"/>
                <a:gd name="T30" fmla="*/ 154 w 240"/>
                <a:gd name="T31" fmla="*/ 885 h 929"/>
                <a:gd name="T32" fmla="*/ 179 w 240"/>
                <a:gd name="T33" fmla="*/ 886 h 929"/>
                <a:gd name="T34" fmla="*/ 178 w 240"/>
                <a:gd name="T35" fmla="*/ 892 h 929"/>
                <a:gd name="T36" fmla="*/ 175 w 240"/>
                <a:gd name="T37" fmla="*/ 901 h 929"/>
                <a:gd name="T38" fmla="*/ 176 w 240"/>
                <a:gd name="T39" fmla="*/ 905 h 929"/>
                <a:gd name="T40" fmla="*/ 177 w 240"/>
                <a:gd name="T41" fmla="*/ 911 h 929"/>
                <a:gd name="T42" fmla="*/ 178 w 240"/>
                <a:gd name="T43" fmla="*/ 915 h 929"/>
                <a:gd name="T44" fmla="*/ 182 w 240"/>
                <a:gd name="T45" fmla="*/ 923 h 929"/>
                <a:gd name="T46" fmla="*/ 188 w 240"/>
                <a:gd name="T47" fmla="*/ 923 h 929"/>
                <a:gd name="T48" fmla="*/ 220 w 240"/>
                <a:gd name="T49" fmla="*/ 912 h 929"/>
                <a:gd name="T50" fmla="*/ 217 w 240"/>
                <a:gd name="T51" fmla="*/ 877 h 929"/>
                <a:gd name="T52" fmla="*/ 198 w 240"/>
                <a:gd name="T53" fmla="*/ 845 h 929"/>
                <a:gd name="T54" fmla="*/ 195 w 240"/>
                <a:gd name="T55" fmla="*/ 868 h 929"/>
                <a:gd name="T56" fmla="*/ 155 w 240"/>
                <a:gd name="T57" fmla="*/ 873 h 929"/>
                <a:gd name="T58" fmla="*/ 154 w 240"/>
                <a:gd name="T59" fmla="*/ 885 h 929"/>
                <a:gd name="T60" fmla="*/ 75 w 240"/>
                <a:gd name="T61" fmla="*/ 0 h 929"/>
                <a:gd name="T62" fmla="*/ 75 w 240"/>
                <a:gd name="T63" fmla="*/ 14 h 929"/>
                <a:gd name="T64" fmla="*/ 59 w 240"/>
                <a:gd name="T65" fmla="*/ 66 h 929"/>
                <a:gd name="T66" fmla="*/ 59 w 240"/>
                <a:gd name="T67" fmla="*/ 42 h 929"/>
                <a:gd name="T68" fmla="*/ 66 w 240"/>
                <a:gd name="T69" fmla="*/ 19 h 929"/>
                <a:gd name="T70" fmla="*/ 33 w 240"/>
                <a:gd name="T71" fmla="*/ 64 h 929"/>
                <a:gd name="T72" fmla="*/ 0 w 240"/>
                <a:gd name="T73" fmla="*/ 64 h 929"/>
                <a:gd name="T74" fmla="*/ 24 w 240"/>
                <a:gd name="T75" fmla="*/ 53 h 929"/>
                <a:gd name="T76" fmla="*/ 24 w 240"/>
                <a:gd name="T77" fmla="*/ 14 h 9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40" h="929">
                  <a:moveTo>
                    <a:pt x="154" y="867"/>
                  </a:moveTo>
                  <a:cubicBezTo>
                    <a:pt x="187" y="868"/>
                    <a:pt x="187" y="868"/>
                    <a:pt x="187" y="868"/>
                  </a:cubicBezTo>
                  <a:cubicBezTo>
                    <a:pt x="186" y="860"/>
                    <a:pt x="185" y="858"/>
                    <a:pt x="185" y="850"/>
                  </a:cubicBezTo>
                  <a:cubicBezTo>
                    <a:pt x="185" y="843"/>
                    <a:pt x="191" y="838"/>
                    <a:pt x="198" y="838"/>
                  </a:cubicBezTo>
                  <a:cubicBezTo>
                    <a:pt x="205" y="838"/>
                    <a:pt x="211" y="844"/>
                    <a:pt x="210" y="851"/>
                  </a:cubicBezTo>
                  <a:cubicBezTo>
                    <a:pt x="210" y="861"/>
                    <a:pt x="214" y="866"/>
                    <a:pt x="221" y="871"/>
                  </a:cubicBezTo>
                  <a:cubicBezTo>
                    <a:pt x="221" y="871"/>
                    <a:pt x="221" y="872"/>
                    <a:pt x="221" y="872"/>
                  </a:cubicBezTo>
                  <a:cubicBezTo>
                    <a:pt x="222" y="863"/>
                    <a:pt x="222" y="863"/>
                    <a:pt x="222" y="863"/>
                  </a:cubicBezTo>
                  <a:cubicBezTo>
                    <a:pt x="240" y="864"/>
                    <a:pt x="240" y="864"/>
                    <a:pt x="240" y="864"/>
                  </a:cubicBezTo>
                  <a:cubicBezTo>
                    <a:pt x="237" y="925"/>
                    <a:pt x="237" y="925"/>
                    <a:pt x="237" y="925"/>
                  </a:cubicBezTo>
                  <a:cubicBezTo>
                    <a:pt x="219" y="924"/>
                    <a:pt x="219" y="924"/>
                    <a:pt x="219" y="924"/>
                  </a:cubicBezTo>
                  <a:cubicBezTo>
                    <a:pt x="219" y="919"/>
                    <a:pt x="219" y="919"/>
                    <a:pt x="219" y="919"/>
                  </a:cubicBezTo>
                  <a:cubicBezTo>
                    <a:pt x="213" y="919"/>
                    <a:pt x="212" y="921"/>
                    <a:pt x="209" y="923"/>
                  </a:cubicBezTo>
                  <a:cubicBezTo>
                    <a:pt x="208" y="924"/>
                    <a:pt x="206" y="926"/>
                    <a:pt x="202" y="927"/>
                  </a:cubicBezTo>
                  <a:cubicBezTo>
                    <a:pt x="198" y="929"/>
                    <a:pt x="194" y="929"/>
                    <a:pt x="187" y="929"/>
                  </a:cubicBezTo>
                  <a:cubicBezTo>
                    <a:pt x="182" y="929"/>
                    <a:pt x="182" y="929"/>
                    <a:pt x="182" y="929"/>
                  </a:cubicBezTo>
                  <a:cubicBezTo>
                    <a:pt x="181" y="929"/>
                    <a:pt x="181" y="929"/>
                    <a:pt x="181" y="929"/>
                  </a:cubicBezTo>
                  <a:cubicBezTo>
                    <a:pt x="175" y="929"/>
                    <a:pt x="170" y="924"/>
                    <a:pt x="170" y="918"/>
                  </a:cubicBezTo>
                  <a:cubicBezTo>
                    <a:pt x="170" y="917"/>
                    <a:pt x="171" y="916"/>
                    <a:pt x="171" y="915"/>
                  </a:cubicBezTo>
                  <a:cubicBezTo>
                    <a:pt x="169" y="913"/>
                    <a:pt x="168" y="910"/>
                    <a:pt x="168" y="907"/>
                  </a:cubicBezTo>
                  <a:cubicBezTo>
                    <a:pt x="168" y="906"/>
                    <a:pt x="169" y="905"/>
                    <a:pt x="169" y="904"/>
                  </a:cubicBezTo>
                  <a:cubicBezTo>
                    <a:pt x="167" y="902"/>
                    <a:pt x="166" y="899"/>
                    <a:pt x="166" y="896"/>
                  </a:cubicBezTo>
                  <a:cubicBezTo>
                    <a:pt x="166" y="895"/>
                    <a:pt x="167" y="893"/>
                    <a:pt x="167" y="892"/>
                  </a:cubicBezTo>
                  <a:cubicBezTo>
                    <a:pt x="153" y="891"/>
                    <a:pt x="153" y="891"/>
                    <a:pt x="153" y="891"/>
                  </a:cubicBezTo>
                  <a:cubicBezTo>
                    <a:pt x="147" y="891"/>
                    <a:pt x="141" y="885"/>
                    <a:pt x="142" y="878"/>
                  </a:cubicBezTo>
                  <a:cubicBezTo>
                    <a:pt x="142" y="872"/>
                    <a:pt x="148" y="866"/>
                    <a:pt x="154" y="867"/>
                  </a:cubicBezTo>
                  <a:close/>
                  <a:moveTo>
                    <a:pt x="229" y="919"/>
                  </a:moveTo>
                  <a:cubicBezTo>
                    <a:pt x="230" y="919"/>
                    <a:pt x="232" y="917"/>
                    <a:pt x="232" y="916"/>
                  </a:cubicBezTo>
                  <a:cubicBezTo>
                    <a:pt x="232" y="914"/>
                    <a:pt x="230" y="913"/>
                    <a:pt x="229" y="913"/>
                  </a:cubicBezTo>
                  <a:cubicBezTo>
                    <a:pt x="227" y="912"/>
                    <a:pt x="226" y="914"/>
                    <a:pt x="226" y="915"/>
                  </a:cubicBezTo>
                  <a:cubicBezTo>
                    <a:pt x="226" y="917"/>
                    <a:pt x="227" y="919"/>
                    <a:pt x="229" y="919"/>
                  </a:cubicBezTo>
                  <a:close/>
                  <a:moveTo>
                    <a:pt x="154" y="885"/>
                  </a:moveTo>
                  <a:cubicBezTo>
                    <a:pt x="178" y="886"/>
                    <a:pt x="178" y="886"/>
                    <a:pt x="178" y="886"/>
                  </a:cubicBezTo>
                  <a:cubicBezTo>
                    <a:pt x="179" y="886"/>
                    <a:pt x="179" y="886"/>
                    <a:pt x="179" y="886"/>
                  </a:cubicBezTo>
                  <a:cubicBezTo>
                    <a:pt x="178" y="892"/>
                    <a:pt x="178" y="892"/>
                    <a:pt x="178" y="892"/>
                  </a:cubicBezTo>
                  <a:cubicBezTo>
                    <a:pt x="178" y="892"/>
                    <a:pt x="178" y="892"/>
                    <a:pt x="178" y="892"/>
                  </a:cubicBezTo>
                  <a:cubicBezTo>
                    <a:pt x="175" y="892"/>
                    <a:pt x="173" y="894"/>
                    <a:pt x="173" y="897"/>
                  </a:cubicBezTo>
                  <a:cubicBezTo>
                    <a:pt x="173" y="898"/>
                    <a:pt x="174" y="900"/>
                    <a:pt x="175" y="901"/>
                  </a:cubicBezTo>
                  <a:cubicBezTo>
                    <a:pt x="177" y="903"/>
                    <a:pt x="177" y="903"/>
                    <a:pt x="177" y="903"/>
                  </a:cubicBezTo>
                  <a:cubicBezTo>
                    <a:pt x="176" y="905"/>
                    <a:pt x="176" y="905"/>
                    <a:pt x="176" y="905"/>
                  </a:cubicBezTo>
                  <a:cubicBezTo>
                    <a:pt x="175" y="906"/>
                    <a:pt x="175" y="906"/>
                    <a:pt x="175" y="907"/>
                  </a:cubicBezTo>
                  <a:cubicBezTo>
                    <a:pt x="175" y="909"/>
                    <a:pt x="176" y="910"/>
                    <a:pt x="177" y="911"/>
                  </a:cubicBezTo>
                  <a:cubicBezTo>
                    <a:pt x="179" y="913"/>
                    <a:pt x="179" y="913"/>
                    <a:pt x="179" y="913"/>
                  </a:cubicBezTo>
                  <a:cubicBezTo>
                    <a:pt x="178" y="915"/>
                    <a:pt x="178" y="915"/>
                    <a:pt x="178" y="915"/>
                  </a:cubicBezTo>
                  <a:cubicBezTo>
                    <a:pt x="177" y="916"/>
                    <a:pt x="177" y="917"/>
                    <a:pt x="177" y="918"/>
                  </a:cubicBezTo>
                  <a:cubicBezTo>
                    <a:pt x="177" y="920"/>
                    <a:pt x="179" y="923"/>
                    <a:pt x="182" y="923"/>
                  </a:cubicBezTo>
                  <a:cubicBezTo>
                    <a:pt x="183" y="923"/>
                    <a:pt x="183" y="923"/>
                    <a:pt x="183" y="923"/>
                  </a:cubicBezTo>
                  <a:cubicBezTo>
                    <a:pt x="188" y="923"/>
                    <a:pt x="188" y="923"/>
                    <a:pt x="188" y="923"/>
                  </a:cubicBezTo>
                  <a:cubicBezTo>
                    <a:pt x="200" y="924"/>
                    <a:pt x="202" y="920"/>
                    <a:pt x="205" y="917"/>
                  </a:cubicBezTo>
                  <a:cubicBezTo>
                    <a:pt x="208" y="915"/>
                    <a:pt x="211" y="912"/>
                    <a:pt x="220" y="912"/>
                  </a:cubicBezTo>
                  <a:cubicBezTo>
                    <a:pt x="221" y="880"/>
                    <a:pt x="221" y="880"/>
                    <a:pt x="221" y="880"/>
                  </a:cubicBezTo>
                  <a:cubicBezTo>
                    <a:pt x="219" y="879"/>
                    <a:pt x="218" y="878"/>
                    <a:pt x="217" y="877"/>
                  </a:cubicBezTo>
                  <a:cubicBezTo>
                    <a:pt x="208" y="870"/>
                    <a:pt x="203" y="863"/>
                    <a:pt x="204" y="851"/>
                  </a:cubicBezTo>
                  <a:cubicBezTo>
                    <a:pt x="204" y="848"/>
                    <a:pt x="201" y="845"/>
                    <a:pt x="198" y="845"/>
                  </a:cubicBezTo>
                  <a:cubicBezTo>
                    <a:pt x="195" y="845"/>
                    <a:pt x="192" y="847"/>
                    <a:pt x="192" y="851"/>
                  </a:cubicBezTo>
                  <a:cubicBezTo>
                    <a:pt x="192" y="859"/>
                    <a:pt x="193" y="861"/>
                    <a:pt x="195" y="868"/>
                  </a:cubicBezTo>
                  <a:cubicBezTo>
                    <a:pt x="195" y="871"/>
                    <a:pt x="196" y="873"/>
                    <a:pt x="196" y="874"/>
                  </a:cubicBezTo>
                  <a:cubicBezTo>
                    <a:pt x="155" y="873"/>
                    <a:pt x="155" y="873"/>
                    <a:pt x="155" y="873"/>
                  </a:cubicBezTo>
                  <a:cubicBezTo>
                    <a:pt x="151" y="873"/>
                    <a:pt x="148" y="875"/>
                    <a:pt x="148" y="879"/>
                  </a:cubicBezTo>
                  <a:cubicBezTo>
                    <a:pt x="148" y="882"/>
                    <a:pt x="151" y="885"/>
                    <a:pt x="154" y="885"/>
                  </a:cubicBezTo>
                  <a:close/>
                  <a:moveTo>
                    <a:pt x="24" y="14"/>
                  </a:moveTo>
                  <a:cubicBezTo>
                    <a:pt x="75" y="0"/>
                    <a:pt x="75" y="0"/>
                    <a:pt x="75" y="0"/>
                  </a:cubicBezTo>
                  <a:cubicBezTo>
                    <a:pt x="75" y="5"/>
                    <a:pt x="75" y="5"/>
                    <a:pt x="75" y="5"/>
                  </a:cubicBezTo>
                  <a:cubicBezTo>
                    <a:pt x="75" y="14"/>
                    <a:pt x="75" y="14"/>
                    <a:pt x="75" y="1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61"/>
                    <a:pt x="68" y="66"/>
                    <a:pt x="59" y="66"/>
                  </a:cubicBezTo>
                  <a:cubicBezTo>
                    <a:pt x="50" y="66"/>
                    <a:pt x="42" y="61"/>
                    <a:pt x="42" y="54"/>
                  </a:cubicBezTo>
                  <a:cubicBezTo>
                    <a:pt x="42" y="48"/>
                    <a:pt x="50" y="42"/>
                    <a:pt x="59" y="42"/>
                  </a:cubicBezTo>
                  <a:cubicBezTo>
                    <a:pt x="61" y="42"/>
                    <a:pt x="64" y="43"/>
                    <a:pt x="66" y="44"/>
                  </a:cubicBezTo>
                  <a:cubicBezTo>
                    <a:pt x="66" y="19"/>
                    <a:pt x="66" y="19"/>
                    <a:pt x="66" y="19"/>
                  </a:cubicBezTo>
                  <a:cubicBezTo>
                    <a:pt x="33" y="28"/>
                    <a:pt x="33" y="28"/>
                    <a:pt x="33" y="28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70"/>
                    <a:pt x="26" y="75"/>
                    <a:pt x="16" y="75"/>
                  </a:cubicBezTo>
                  <a:cubicBezTo>
                    <a:pt x="7" y="75"/>
                    <a:pt x="0" y="70"/>
                    <a:pt x="0" y="64"/>
                  </a:cubicBezTo>
                  <a:cubicBezTo>
                    <a:pt x="0" y="57"/>
                    <a:pt x="7" y="52"/>
                    <a:pt x="16" y="52"/>
                  </a:cubicBezTo>
                  <a:cubicBezTo>
                    <a:pt x="19" y="52"/>
                    <a:pt x="21" y="52"/>
                    <a:pt x="24" y="53"/>
                  </a:cubicBezTo>
                  <a:cubicBezTo>
                    <a:pt x="24" y="28"/>
                    <a:pt x="24" y="28"/>
                    <a:pt x="24" y="28"/>
                  </a:cubicBezTo>
                  <a:lnTo>
                    <a:pt x="24" y="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24" name="Freeform 123">
              <a:extLst>
                <a:ext uri="{FF2B5EF4-FFF2-40B4-BE49-F238E27FC236}">
                  <a16:creationId xmlns:a16="http://schemas.microsoft.com/office/drawing/2014/main" id="{B5A992DF-0A56-43B4-A888-2F16B7DC3E18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7" y="1560"/>
              <a:ext cx="91" cy="91"/>
            </a:xfrm>
            <a:custGeom>
              <a:avLst/>
              <a:gdLst>
                <a:gd name="T0" fmla="*/ 45 w 91"/>
                <a:gd name="T1" fmla="*/ 91 h 91"/>
                <a:gd name="T2" fmla="*/ 91 w 91"/>
                <a:gd name="T3" fmla="*/ 46 h 91"/>
                <a:gd name="T4" fmla="*/ 63 w 91"/>
                <a:gd name="T5" fmla="*/ 46 h 91"/>
                <a:gd name="T6" fmla="*/ 63 w 91"/>
                <a:gd name="T7" fmla="*/ 0 h 91"/>
                <a:gd name="T8" fmla="*/ 28 w 91"/>
                <a:gd name="T9" fmla="*/ 0 h 91"/>
                <a:gd name="T10" fmla="*/ 28 w 91"/>
                <a:gd name="T11" fmla="*/ 46 h 91"/>
                <a:gd name="T12" fmla="*/ 0 w 91"/>
                <a:gd name="T13" fmla="*/ 46 h 91"/>
                <a:gd name="T14" fmla="*/ 45 w 91"/>
                <a:gd name="T15" fmla="*/ 91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1" h="91">
                  <a:moveTo>
                    <a:pt x="45" y="91"/>
                  </a:moveTo>
                  <a:lnTo>
                    <a:pt x="91" y="46"/>
                  </a:lnTo>
                  <a:lnTo>
                    <a:pt x="63" y="46"/>
                  </a:lnTo>
                  <a:lnTo>
                    <a:pt x="63" y="0"/>
                  </a:lnTo>
                  <a:lnTo>
                    <a:pt x="28" y="0"/>
                  </a:lnTo>
                  <a:lnTo>
                    <a:pt x="28" y="46"/>
                  </a:lnTo>
                  <a:lnTo>
                    <a:pt x="0" y="46"/>
                  </a:lnTo>
                  <a:lnTo>
                    <a:pt x="45" y="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25" name="Freeform 124">
              <a:extLst>
                <a:ext uri="{FF2B5EF4-FFF2-40B4-BE49-F238E27FC236}">
                  <a16:creationId xmlns:a16="http://schemas.microsoft.com/office/drawing/2014/main" id="{DB9EFAC7-716A-4BDF-8041-FF0457905CB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46" y="1963"/>
              <a:ext cx="78" cy="77"/>
            </a:xfrm>
            <a:custGeom>
              <a:avLst/>
              <a:gdLst>
                <a:gd name="T0" fmla="*/ 32 w 63"/>
                <a:gd name="T1" fmla="*/ 62 h 62"/>
                <a:gd name="T2" fmla="*/ 0 w 63"/>
                <a:gd name="T3" fmla="*/ 31 h 62"/>
                <a:gd name="T4" fmla="*/ 32 w 63"/>
                <a:gd name="T5" fmla="*/ 0 h 62"/>
                <a:gd name="T6" fmla="*/ 63 w 63"/>
                <a:gd name="T7" fmla="*/ 31 h 62"/>
                <a:gd name="T8" fmla="*/ 32 w 63"/>
                <a:gd name="T9" fmla="*/ 62 h 62"/>
                <a:gd name="T10" fmla="*/ 58 w 63"/>
                <a:gd name="T11" fmla="*/ 35 h 62"/>
                <a:gd name="T12" fmla="*/ 41 w 63"/>
                <a:gd name="T13" fmla="*/ 34 h 62"/>
                <a:gd name="T14" fmla="*/ 46 w 63"/>
                <a:gd name="T15" fmla="*/ 53 h 62"/>
                <a:gd name="T16" fmla="*/ 58 w 63"/>
                <a:gd name="T17" fmla="*/ 35 h 62"/>
                <a:gd name="T18" fmla="*/ 42 w 63"/>
                <a:gd name="T19" fmla="*/ 56 h 62"/>
                <a:gd name="T20" fmla="*/ 36 w 63"/>
                <a:gd name="T21" fmla="*/ 36 h 62"/>
                <a:gd name="T22" fmla="*/ 36 w 63"/>
                <a:gd name="T23" fmla="*/ 36 h 62"/>
                <a:gd name="T24" fmla="*/ 15 w 63"/>
                <a:gd name="T25" fmla="*/ 52 h 62"/>
                <a:gd name="T26" fmla="*/ 32 w 63"/>
                <a:gd name="T27" fmla="*/ 58 h 62"/>
                <a:gd name="T28" fmla="*/ 42 w 63"/>
                <a:gd name="T29" fmla="*/ 56 h 62"/>
                <a:gd name="T30" fmla="*/ 12 w 63"/>
                <a:gd name="T31" fmla="*/ 49 h 62"/>
                <a:gd name="T32" fmla="*/ 33 w 63"/>
                <a:gd name="T33" fmla="*/ 31 h 62"/>
                <a:gd name="T34" fmla="*/ 34 w 63"/>
                <a:gd name="T35" fmla="*/ 31 h 62"/>
                <a:gd name="T36" fmla="*/ 32 w 63"/>
                <a:gd name="T37" fmla="*/ 27 h 62"/>
                <a:gd name="T38" fmla="*/ 5 w 63"/>
                <a:gd name="T39" fmla="*/ 30 h 62"/>
                <a:gd name="T40" fmla="*/ 5 w 63"/>
                <a:gd name="T41" fmla="*/ 31 h 62"/>
                <a:gd name="T42" fmla="*/ 12 w 63"/>
                <a:gd name="T43" fmla="*/ 49 h 62"/>
                <a:gd name="T44" fmla="*/ 5 w 63"/>
                <a:gd name="T45" fmla="*/ 26 h 62"/>
                <a:gd name="T46" fmla="*/ 30 w 63"/>
                <a:gd name="T47" fmla="*/ 23 h 62"/>
                <a:gd name="T48" fmla="*/ 20 w 63"/>
                <a:gd name="T49" fmla="*/ 7 h 62"/>
                <a:gd name="T50" fmla="*/ 5 w 63"/>
                <a:gd name="T51" fmla="*/ 26 h 62"/>
                <a:gd name="T52" fmla="*/ 25 w 63"/>
                <a:gd name="T53" fmla="*/ 5 h 62"/>
                <a:gd name="T54" fmla="*/ 35 w 63"/>
                <a:gd name="T55" fmla="*/ 21 h 62"/>
                <a:gd name="T56" fmla="*/ 49 w 63"/>
                <a:gd name="T57" fmla="*/ 11 h 62"/>
                <a:gd name="T58" fmla="*/ 32 w 63"/>
                <a:gd name="T59" fmla="*/ 5 h 62"/>
                <a:gd name="T60" fmla="*/ 25 w 63"/>
                <a:gd name="T61" fmla="*/ 5 h 62"/>
                <a:gd name="T62" fmla="*/ 52 w 63"/>
                <a:gd name="T63" fmla="*/ 14 h 62"/>
                <a:gd name="T64" fmla="*/ 37 w 63"/>
                <a:gd name="T65" fmla="*/ 25 h 62"/>
                <a:gd name="T66" fmla="*/ 39 w 63"/>
                <a:gd name="T67" fmla="*/ 29 h 62"/>
                <a:gd name="T68" fmla="*/ 40 w 63"/>
                <a:gd name="T69" fmla="*/ 30 h 62"/>
                <a:gd name="T70" fmla="*/ 58 w 63"/>
                <a:gd name="T71" fmla="*/ 31 h 62"/>
                <a:gd name="T72" fmla="*/ 52 w 63"/>
                <a:gd name="T73" fmla="*/ 14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3" h="62">
                  <a:moveTo>
                    <a:pt x="32" y="62"/>
                  </a:moveTo>
                  <a:cubicBezTo>
                    <a:pt x="14" y="62"/>
                    <a:pt x="0" y="48"/>
                    <a:pt x="0" y="31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49" y="0"/>
                    <a:pt x="63" y="14"/>
                    <a:pt x="63" y="31"/>
                  </a:cubicBezTo>
                  <a:cubicBezTo>
                    <a:pt x="63" y="48"/>
                    <a:pt x="49" y="62"/>
                    <a:pt x="32" y="62"/>
                  </a:cubicBezTo>
                  <a:close/>
                  <a:moveTo>
                    <a:pt x="58" y="35"/>
                  </a:moveTo>
                  <a:cubicBezTo>
                    <a:pt x="57" y="35"/>
                    <a:pt x="50" y="33"/>
                    <a:pt x="41" y="34"/>
                  </a:cubicBezTo>
                  <a:cubicBezTo>
                    <a:pt x="45" y="44"/>
                    <a:pt x="46" y="52"/>
                    <a:pt x="46" y="53"/>
                  </a:cubicBezTo>
                  <a:cubicBezTo>
                    <a:pt x="52" y="49"/>
                    <a:pt x="57" y="43"/>
                    <a:pt x="58" y="35"/>
                  </a:cubicBezTo>
                  <a:close/>
                  <a:moveTo>
                    <a:pt x="42" y="56"/>
                  </a:moveTo>
                  <a:cubicBezTo>
                    <a:pt x="41" y="53"/>
                    <a:pt x="40" y="45"/>
                    <a:pt x="36" y="36"/>
                  </a:cubicBezTo>
                  <a:cubicBezTo>
                    <a:pt x="36" y="36"/>
                    <a:pt x="36" y="36"/>
                    <a:pt x="36" y="36"/>
                  </a:cubicBezTo>
                  <a:cubicBezTo>
                    <a:pt x="21" y="41"/>
                    <a:pt x="16" y="51"/>
                    <a:pt x="15" y="52"/>
                  </a:cubicBezTo>
                  <a:cubicBezTo>
                    <a:pt x="20" y="56"/>
                    <a:pt x="25" y="58"/>
                    <a:pt x="32" y="58"/>
                  </a:cubicBezTo>
                  <a:cubicBezTo>
                    <a:pt x="35" y="58"/>
                    <a:pt x="39" y="57"/>
                    <a:pt x="42" y="56"/>
                  </a:cubicBezTo>
                  <a:close/>
                  <a:moveTo>
                    <a:pt x="12" y="49"/>
                  </a:moveTo>
                  <a:cubicBezTo>
                    <a:pt x="12" y="48"/>
                    <a:pt x="20" y="36"/>
                    <a:pt x="33" y="31"/>
                  </a:cubicBezTo>
                  <a:cubicBezTo>
                    <a:pt x="34" y="31"/>
                    <a:pt x="34" y="31"/>
                    <a:pt x="34" y="31"/>
                  </a:cubicBezTo>
                  <a:cubicBezTo>
                    <a:pt x="34" y="30"/>
                    <a:pt x="33" y="28"/>
                    <a:pt x="32" y="27"/>
                  </a:cubicBezTo>
                  <a:cubicBezTo>
                    <a:pt x="19" y="31"/>
                    <a:pt x="6" y="30"/>
                    <a:pt x="5" y="30"/>
                  </a:cubicBezTo>
                  <a:cubicBezTo>
                    <a:pt x="5" y="31"/>
                    <a:pt x="5" y="31"/>
                    <a:pt x="5" y="31"/>
                  </a:cubicBezTo>
                  <a:cubicBezTo>
                    <a:pt x="5" y="38"/>
                    <a:pt x="8" y="44"/>
                    <a:pt x="12" y="49"/>
                  </a:cubicBezTo>
                  <a:close/>
                  <a:moveTo>
                    <a:pt x="5" y="26"/>
                  </a:moveTo>
                  <a:cubicBezTo>
                    <a:pt x="7" y="26"/>
                    <a:pt x="18" y="26"/>
                    <a:pt x="30" y="23"/>
                  </a:cubicBezTo>
                  <a:cubicBezTo>
                    <a:pt x="26" y="15"/>
                    <a:pt x="21" y="8"/>
                    <a:pt x="20" y="7"/>
                  </a:cubicBezTo>
                  <a:cubicBezTo>
                    <a:pt x="13" y="11"/>
                    <a:pt x="7" y="18"/>
                    <a:pt x="5" y="26"/>
                  </a:cubicBezTo>
                  <a:close/>
                  <a:moveTo>
                    <a:pt x="25" y="5"/>
                  </a:moveTo>
                  <a:cubicBezTo>
                    <a:pt x="26" y="6"/>
                    <a:pt x="31" y="13"/>
                    <a:pt x="35" y="21"/>
                  </a:cubicBezTo>
                  <a:cubicBezTo>
                    <a:pt x="45" y="17"/>
                    <a:pt x="49" y="12"/>
                    <a:pt x="49" y="11"/>
                  </a:cubicBezTo>
                  <a:cubicBezTo>
                    <a:pt x="44" y="7"/>
                    <a:pt x="38" y="5"/>
                    <a:pt x="32" y="5"/>
                  </a:cubicBezTo>
                  <a:cubicBezTo>
                    <a:pt x="29" y="5"/>
                    <a:pt x="27" y="5"/>
                    <a:pt x="25" y="5"/>
                  </a:cubicBezTo>
                  <a:close/>
                  <a:moveTo>
                    <a:pt x="52" y="14"/>
                  </a:moveTo>
                  <a:cubicBezTo>
                    <a:pt x="52" y="15"/>
                    <a:pt x="47" y="21"/>
                    <a:pt x="37" y="25"/>
                  </a:cubicBezTo>
                  <a:cubicBezTo>
                    <a:pt x="38" y="26"/>
                    <a:pt x="38" y="27"/>
                    <a:pt x="39" y="29"/>
                  </a:cubicBezTo>
                  <a:cubicBezTo>
                    <a:pt x="39" y="29"/>
                    <a:pt x="39" y="30"/>
                    <a:pt x="40" y="30"/>
                  </a:cubicBezTo>
                  <a:cubicBezTo>
                    <a:pt x="48" y="29"/>
                    <a:pt x="57" y="31"/>
                    <a:pt x="58" y="31"/>
                  </a:cubicBezTo>
                  <a:cubicBezTo>
                    <a:pt x="58" y="25"/>
                    <a:pt x="56" y="19"/>
                    <a:pt x="52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26" name="Freeform 125">
              <a:extLst>
                <a:ext uri="{FF2B5EF4-FFF2-40B4-BE49-F238E27FC236}">
                  <a16:creationId xmlns:a16="http://schemas.microsoft.com/office/drawing/2014/main" id="{94D6FAD9-A5EA-40A0-9A9F-FA4C231E45C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22" y="2371"/>
              <a:ext cx="80" cy="70"/>
            </a:xfrm>
            <a:custGeom>
              <a:avLst/>
              <a:gdLst>
                <a:gd name="T0" fmla="*/ 65 w 65"/>
                <a:gd name="T1" fmla="*/ 18 h 57"/>
                <a:gd name="T2" fmla="*/ 47 w 65"/>
                <a:gd name="T3" fmla="*/ 0 h 57"/>
                <a:gd name="T4" fmla="*/ 32 w 65"/>
                <a:gd name="T5" fmla="*/ 6 h 57"/>
                <a:gd name="T6" fmla="*/ 18 w 65"/>
                <a:gd name="T7" fmla="*/ 0 h 57"/>
                <a:gd name="T8" fmla="*/ 0 w 65"/>
                <a:gd name="T9" fmla="*/ 18 h 57"/>
                <a:gd name="T10" fmla="*/ 6 w 65"/>
                <a:gd name="T11" fmla="*/ 32 h 57"/>
                <a:gd name="T12" fmla="*/ 6 w 65"/>
                <a:gd name="T13" fmla="*/ 32 h 57"/>
                <a:gd name="T14" fmla="*/ 26 w 65"/>
                <a:gd name="T15" fmla="*/ 53 h 57"/>
                <a:gd name="T16" fmla="*/ 32 w 65"/>
                <a:gd name="T17" fmla="*/ 57 h 57"/>
                <a:gd name="T18" fmla="*/ 39 w 65"/>
                <a:gd name="T19" fmla="*/ 53 h 57"/>
                <a:gd name="T20" fmla="*/ 59 w 65"/>
                <a:gd name="T21" fmla="*/ 32 h 57"/>
                <a:gd name="T22" fmla="*/ 59 w 65"/>
                <a:gd name="T23" fmla="*/ 32 h 57"/>
                <a:gd name="T24" fmla="*/ 65 w 65"/>
                <a:gd name="T25" fmla="*/ 18 h 57"/>
                <a:gd name="T26" fmla="*/ 54 w 65"/>
                <a:gd name="T27" fmla="*/ 26 h 57"/>
                <a:gd name="T28" fmla="*/ 33 w 65"/>
                <a:gd name="T29" fmla="*/ 47 h 57"/>
                <a:gd name="T30" fmla="*/ 32 w 65"/>
                <a:gd name="T31" fmla="*/ 48 h 57"/>
                <a:gd name="T32" fmla="*/ 32 w 65"/>
                <a:gd name="T33" fmla="*/ 47 h 57"/>
                <a:gd name="T34" fmla="*/ 11 w 65"/>
                <a:gd name="T35" fmla="*/ 26 h 57"/>
                <a:gd name="T36" fmla="*/ 8 w 65"/>
                <a:gd name="T37" fmla="*/ 18 h 57"/>
                <a:gd name="T38" fmla="*/ 18 w 65"/>
                <a:gd name="T39" fmla="*/ 8 h 57"/>
                <a:gd name="T40" fmla="*/ 26 w 65"/>
                <a:gd name="T41" fmla="*/ 11 h 57"/>
                <a:gd name="T42" fmla="*/ 32 w 65"/>
                <a:gd name="T43" fmla="*/ 18 h 57"/>
                <a:gd name="T44" fmla="*/ 39 w 65"/>
                <a:gd name="T45" fmla="*/ 11 h 57"/>
                <a:gd name="T46" fmla="*/ 47 w 65"/>
                <a:gd name="T47" fmla="*/ 8 h 57"/>
                <a:gd name="T48" fmla="*/ 57 w 65"/>
                <a:gd name="T49" fmla="*/ 18 h 57"/>
                <a:gd name="T50" fmla="*/ 54 w 65"/>
                <a:gd name="T51" fmla="*/ 26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5" h="57">
                  <a:moveTo>
                    <a:pt x="65" y="18"/>
                  </a:moveTo>
                  <a:cubicBezTo>
                    <a:pt x="65" y="8"/>
                    <a:pt x="57" y="0"/>
                    <a:pt x="47" y="0"/>
                  </a:cubicBezTo>
                  <a:cubicBezTo>
                    <a:pt x="41" y="0"/>
                    <a:pt x="36" y="2"/>
                    <a:pt x="32" y="6"/>
                  </a:cubicBezTo>
                  <a:cubicBezTo>
                    <a:pt x="29" y="2"/>
                    <a:pt x="24" y="0"/>
                    <a:pt x="18" y="0"/>
                  </a:cubicBezTo>
                  <a:cubicBezTo>
                    <a:pt x="8" y="0"/>
                    <a:pt x="0" y="8"/>
                    <a:pt x="0" y="18"/>
                  </a:cubicBezTo>
                  <a:cubicBezTo>
                    <a:pt x="0" y="24"/>
                    <a:pt x="2" y="29"/>
                    <a:pt x="6" y="32"/>
                  </a:cubicBezTo>
                  <a:cubicBezTo>
                    <a:pt x="6" y="32"/>
                    <a:pt x="6" y="32"/>
                    <a:pt x="6" y="32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8" y="55"/>
                    <a:pt x="30" y="57"/>
                    <a:pt x="32" y="57"/>
                  </a:cubicBezTo>
                  <a:cubicBezTo>
                    <a:pt x="35" y="57"/>
                    <a:pt x="37" y="55"/>
                    <a:pt x="39" y="53"/>
                  </a:cubicBezTo>
                  <a:cubicBezTo>
                    <a:pt x="59" y="32"/>
                    <a:pt x="59" y="32"/>
                    <a:pt x="59" y="32"/>
                  </a:cubicBezTo>
                  <a:cubicBezTo>
                    <a:pt x="59" y="32"/>
                    <a:pt x="59" y="32"/>
                    <a:pt x="59" y="32"/>
                  </a:cubicBezTo>
                  <a:cubicBezTo>
                    <a:pt x="63" y="29"/>
                    <a:pt x="65" y="24"/>
                    <a:pt x="65" y="18"/>
                  </a:cubicBezTo>
                  <a:close/>
                  <a:moveTo>
                    <a:pt x="54" y="26"/>
                  </a:moveTo>
                  <a:cubicBezTo>
                    <a:pt x="33" y="47"/>
                    <a:pt x="33" y="47"/>
                    <a:pt x="33" y="47"/>
                  </a:cubicBezTo>
                  <a:cubicBezTo>
                    <a:pt x="33" y="47"/>
                    <a:pt x="33" y="47"/>
                    <a:pt x="32" y="48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9" y="24"/>
                    <a:pt x="8" y="21"/>
                    <a:pt x="8" y="18"/>
                  </a:cubicBezTo>
                  <a:cubicBezTo>
                    <a:pt x="8" y="13"/>
                    <a:pt x="13" y="8"/>
                    <a:pt x="18" y="8"/>
                  </a:cubicBezTo>
                  <a:cubicBezTo>
                    <a:pt x="22" y="8"/>
                    <a:pt x="24" y="9"/>
                    <a:pt x="26" y="11"/>
                  </a:cubicBezTo>
                  <a:cubicBezTo>
                    <a:pt x="32" y="18"/>
                    <a:pt x="32" y="18"/>
                    <a:pt x="32" y="18"/>
                  </a:cubicBezTo>
                  <a:cubicBezTo>
                    <a:pt x="39" y="11"/>
                    <a:pt x="39" y="11"/>
                    <a:pt x="39" y="11"/>
                  </a:cubicBezTo>
                  <a:cubicBezTo>
                    <a:pt x="41" y="9"/>
                    <a:pt x="43" y="8"/>
                    <a:pt x="47" y="8"/>
                  </a:cubicBezTo>
                  <a:cubicBezTo>
                    <a:pt x="52" y="8"/>
                    <a:pt x="57" y="13"/>
                    <a:pt x="57" y="18"/>
                  </a:cubicBezTo>
                  <a:cubicBezTo>
                    <a:pt x="57" y="21"/>
                    <a:pt x="56" y="24"/>
                    <a:pt x="54" y="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27" name="Freeform 126">
              <a:extLst>
                <a:ext uri="{FF2B5EF4-FFF2-40B4-BE49-F238E27FC236}">
                  <a16:creationId xmlns:a16="http://schemas.microsoft.com/office/drawing/2014/main" id="{66752641-E4DF-4435-A215-E108A5C498F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44" y="2149"/>
              <a:ext cx="79" cy="58"/>
            </a:xfrm>
            <a:custGeom>
              <a:avLst/>
              <a:gdLst>
                <a:gd name="T0" fmla="*/ 56 w 64"/>
                <a:gd name="T1" fmla="*/ 8 h 47"/>
                <a:gd name="T2" fmla="*/ 56 w 64"/>
                <a:gd name="T3" fmla="*/ 0 h 47"/>
                <a:gd name="T4" fmla="*/ 0 w 64"/>
                <a:gd name="T5" fmla="*/ 0 h 47"/>
                <a:gd name="T6" fmla="*/ 0 w 64"/>
                <a:gd name="T7" fmla="*/ 43 h 47"/>
                <a:gd name="T8" fmla="*/ 4 w 64"/>
                <a:gd name="T9" fmla="*/ 47 h 47"/>
                <a:gd name="T10" fmla="*/ 58 w 64"/>
                <a:gd name="T11" fmla="*/ 47 h 47"/>
                <a:gd name="T12" fmla="*/ 64 w 64"/>
                <a:gd name="T13" fmla="*/ 41 h 47"/>
                <a:gd name="T14" fmla="*/ 64 w 64"/>
                <a:gd name="T15" fmla="*/ 8 h 47"/>
                <a:gd name="T16" fmla="*/ 56 w 64"/>
                <a:gd name="T17" fmla="*/ 8 h 47"/>
                <a:gd name="T18" fmla="*/ 52 w 64"/>
                <a:gd name="T19" fmla="*/ 43 h 47"/>
                <a:gd name="T20" fmla="*/ 4 w 64"/>
                <a:gd name="T21" fmla="*/ 43 h 47"/>
                <a:gd name="T22" fmla="*/ 4 w 64"/>
                <a:gd name="T23" fmla="*/ 4 h 47"/>
                <a:gd name="T24" fmla="*/ 52 w 64"/>
                <a:gd name="T25" fmla="*/ 4 h 47"/>
                <a:gd name="T26" fmla="*/ 52 w 64"/>
                <a:gd name="T27" fmla="*/ 43 h 47"/>
                <a:gd name="T28" fmla="*/ 8 w 64"/>
                <a:gd name="T29" fmla="*/ 12 h 47"/>
                <a:gd name="T30" fmla="*/ 48 w 64"/>
                <a:gd name="T31" fmla="*/ 12 h 47"/>
                <a:gd name="T32" fmla="*/ 48 w 64"/>
                <a:gd name="T33" fmla="*/ 16 h 47"/>
                <a:gd name="T34" fmla="*/ 8 w 64"/>
                <a:gd name="T35" fmla="*/ 16 h 47"/>
                <a:gd name="T36" fmla="*/ 8 w 64"/>
                <a:gd name="T37" fmla="*/ 12 h 47"/>
                <a:gd name="T38" fmla="*/ 32 w 64"/>
                <a:gd name="T39" fmla="*/ 20 h 47"/>
                <a:gd name="T40" fmla="*/ 48 w 64"/>
                <a:gd name="T41" fmla="*/ 20 h 47"/>
                <a:gd name="T42" fmla="*/ 48 w 64"/>
                <a:gd name="T43" fmla="*/ 24 h 47"/>
                <a:gd name="T44" fmla="*/ 32 w 64"/>
                <a:gd name="T45" fmla="*/ 24 h 47"/>
                <a:gd name="T46" fmla="*/ 32 w 64"/>
                <a:gd name="T47" fmla="*/ 20 h 47"/>
                <a:gd name="T48" fmla="*/ 32 w 64"/>
                <a:gd name="T49" fmla="*/ 28 h 47"/>
                <a:gd name="T50" fmla="*/ 48 w 64"/>
                <a:gd name="T51" fmla="*/ 28 h 47"/>
                <a:gd name="T52" fmla="*/ 48 w 64"/>
                <a:gd name="T53" fmla="*/ 32 h 47"/>
                <a:gd name="T54" fmla="*/ 32 w 64"/>
                <a:gd name="T55" fmla="*/ 32 h 47"/>
                <a:gd name="T56" fmla="*/ 32 w 64"/>
                <a:gd name="T57" fmla="*/ 28 h 47"/>
                <a:gd name="T58" fmla="*/ 32 w 64"/>
                <a:gd name="T59" fmla="*/ 36 h 47"/>
                <a:gd name="T60" fmla="*/ 44 w 64"/>
                <a:gd name="T61" fmla="*/ 36 h 47"/>
                <a:gd name="T62" fmla="*/ 44 w 64"/>
                <a:gd name="T63" fmla="*/ 40 h 47"/>
                <a:gd name="T64" fmla="*/ 32 w 64"/>
                <a:gd name="T65" fmla="*/ 40 h 47"/>
                <a:gd name="T66" fmla="*/ 32 w 64"/>
                <a:gd name="T67" fmla="*/ 36 h 47"/>
                <a:gd name="T68" fmla="*/ 8 w 64"/>
                <a:gd name="T69" fmla="*/ 20 h 47"/>
                <a:gd name="T70" fmla="*/ 28 w 64"/>
                <a:gd name="T71" fmla="*/ 20 h 47"/>
                <a:gd name="T72" fmla="*/ 28 w 64"/>
                <a:gd name="T73" fmla="*/ 40 h 47"/>
                <a:gd name="T74" fmla="*/ 8 w 64"/>
                <a:gd name="T75" fmla="*/ 40 h 47"/>
                <a:gd name="T76" fmla="*/ 8 w 64"/>
                <a:gd name="T77" fmla="*/ 2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64" h="47">
                  <a:moveTo>
                    <a:pt x="56" y="8"/>
                  </a:moveTo>
                  <a:cubicBezTo>
                    <a:pt x="56" y="0"/>
                    <a:pt x="56" y="0"/>
                    <a:pt x="5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46"/>
                    <a:pt x="2" y="47"/>
                    <a:pt x="4" y="47"/>
                  </a:cubicBezTo>
                  <a:cubicBezTo>
                    <a:pt x="58" y="47"/>
                    <a:pt x="58" y="47"/>
                    <a:pt x="58" y="47"/>
                  </a:cubicBezTo>
                  <a:cubicBezTo>
                    <a:pt x="61" y="47"/>
                    <a:pt x="64" y="45"/>
                    <a:pt x="64" y="41"/>
                  </a:cubicBezTo>
                  <a:cubicBezTo>
                    <a:pt x="64" y="8"/>
                    <a:pt x="64" y="8"/>
                    <a:pt x="64" y="8"/>
                  </a:cubicBezTo>
                  <a:lnTo>
                    <a:pt x="56" y="8"/>
                  </a:lnTo>
                  <a:close/>
                  <a:moveTo>
                    <a:pt x="52" y="43"/>
                  </a:moveTo>
                  <a:cubicBezTo>
                    <a:pt x="4" y="43"/>
                    <a:pt x="4" y="43"/>
                    <a:pt x="4" y="43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52" y="4"/>
                    <a:pt x="52" y="4"/>
                    <a:pt x="52" y="4"/>
                  </a:cubicBezTo>
                  <a:lnTo>
                    <a:pt x="52" y="43"/>
                  </a:lnTo>
                  <a:close/>
                  <a:moveTo>
                    <a:pt x="8" y="12"/>
                  </a:moveTo>
                  <a:cubicBezTo>
                    <a:pt x="48" y="12"/>
                    <a:pt x="48" y="12"/>
                    <a:pt x="48" y="12"/>
                  </a:cubicBezTo>
                  <a:cubicBezTo>
                    <a:pt x="48" y="16"/>
                    <a:pt x="48" y="16"/>
                    <a:pt x="48" y="16"/>
                  </a:cubicBezTo>
                  <a:cubicBezTo>
                    <a:pt x="8" y="16"/>
                    <a:pt x="8" y="16"/>
                    <a:pt x="8" y="16"/>
                  </a:cubicBezTo>
                  <a:lnTo>
                    <a:pt x="8" y="12"/>
                  </a:lnTo>
                  <a:close/>
                  <a:moveTo>
                    <a:pt x="32" y="20"/>
                  </a:moveTo>
                  <a:cubicBezTo>
                    <a:pt x="48" y="20"/>
                    <a:pt x="48" y="20"/>
                    <a:pt x="48" y="20"/>
                  </a:cubicBezTo>
                  <a:cubicBezTo>
                    <a:pt x="48" y="24"/>
                    <a:pt x="48" y="24"/>
                    <a:pt x="48" y="24"/>
                  </a:cubicBezTo>
                  <a:cubicBezTo>
                    <a:pt x="32" y="24"/>
                    <a:pt x="32" y="24"/>
                    <a:pt x="32" y="24"/>
                  </a:cubicBezTo>
                  <a:lnTo>
                    <a:pt x="32" y="20"/>
                  </a:lnTo>
                  <a:close/>
                  <a:moveTo>
                    <a:pt x="32" y="28"/>
                  </a:moveTo>
                  <a:cubicBezTo>
                    <a:pt x="48" y="28"/>
                    <a:pt x="48" y="28"/>
                    <a:pt x="48" y="28"/>
                  </a:cubicBezTo>
                  <a:cubicBezTo>
                    <a:pt x="48" y="32"/>
                    <a:pt x="48" y="32"/>
                    <a:pt x="48" y="32"/>
                  </a:cubicBezTo>
                  <a:cubicBezTo>
                    <a:pt x="32" y="32"/>
                    <a:pt x="32" y="32"/>
                    <a:pt x="32" y="32"/>
                  </a:cubicBezTo>
                  <a:lnTo>
                    <a:pt x="32" y="28"/>
                  </a:lnTo>
                  <a:close/>
                  <a:moveTo>
                    <a:pt x="32" y="36"/>
                  </a:moveTo>
                  <a:cubicBezTo>
                    <a:pt x="44" y="36"/>
                    <a:pt x="44" y="36"/>
                    <a:pt x="44" y="36"/>
                  </a:cubicBezTo>
                  <a:cubicBezTo>
                    <a:pt x="44" y="40"/>
                    <a:pt x="44" y="40"/>
                    <a:pt x="44" y="40"/>
                  </a:cubicBezTo>
                  <a:cubicBezTo>
                    <a:pt x="32" y="40"/>
                    <a:pt x="32" y="40"/>
                    <a:pt x="32" y="40"/>
                  </a:cubicBezTo>
                  <a:lnTo>
                    <a:pt x="32" y="36"/>
                  </a:lnTo>
                  <a:close/>
                  <a:moveTo>
                    <a:pt x="8" y="20"/>
                  </a:moveTo>
                  <a:cubicBezTo>
                    <a:pt x="28" y="20"/>
                    <a:pt x="28" y="20"/>
                    <a:pt x="28" y="20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8" y="40"/>
                    <a:pt x="8" y="40"/>
                    <a:pt x="8" y="40"/>
                  </a:cubicBezTo>
                  <a:lnTo>
                    <a:pt x="8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28" name="Freeform 127">
              <a:extLst>
                <a:ext uri="{FF2B5EF4-FFF2-40B4-BE49-F238E27FC236}">
                  <a16:creationId xmlns:a16="http://schemas.microsoft.com/office/drawing/2014/main" id="{2C91C124-C5F2-46FE-88D2-26B00BAF4BC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37" y="2531"/>
              <a:ext cx="58" cy="59"/>
            </a:xfrm>
            <a:custGeom>
              <a:avLst/>
              <a:gdLst>
                <a:gd name="T0" fmla="*/ 43 w 47"/>
                <a:gd name="T1" fmla="*/ 29 h 48"/>
                <a:gd name="T2" fmla="*/ 47 w 47"/>
                <a:gd name="T3" fmla="*/ 16 h 48"/>
                <a:gd name="T4" fmla="*/ 42 w 47"/>
                <a:gd name="T5" fmla="*/ 8 h 48"/>
                <a:gd name="T6" fmla="*/ 37 w 47"/>
                <a:gd name="T7" fmla="*/ 9 h 48"/>
                <a:gd name="T8" fmla="*/ 28 w 47"/>
                <a:gd name="T9" fmla="*/ 0 h 48"/>
                <a:gd name="T10" fmla="*/ 19 w 47"/>
                <a:gd name="T11" fmla="*/ 0 h 48"/>
                <a:gd name="T12" fmla="*/ 18 w 47"/>
                <a:gd name="T13" fmla="*/ 5 h 48"/>
                <a:gd name="T14" fmla="*/ 5 w 47"/>
                <a:gd name="T15" fmla="*/ 8 h 48"/>
                <a:gd name="T16" fmla="*/ 0 w 47"/>
                <a:gd name="T17" fmla="*/ 16 h 48"/>
                <a:gd name="T18" fmla="*/ 4 w 47"/>
                <a:gd name="T19" fmla="*/ 19 h 48"/>
                <a:gd name="T20" fmla="*/ 0 w 47"/>
                <a:gd name="T21" fmla="*/ 32 h 48"/>
                <a:gd name="T22" fmla="*/ 5 w 47"/>
                <a:gd name="T23" fmla="*/ 40 h 48"/>
                <a:gd name="T24" fmla="*/ 10 w 47"/>
                <a:gd name="T25" fmla="*/ 39 h 48"/>
                <a:gd name="T26" fmla="*/ 19 w 47"/>
                <a:gd name="T27" fmla="*/ 48 h 48"/>
                <a:gd name="T28" fmla="*/ 28 w 47"/>
                <a:gd name="T29" fmla="*/ 48 h 48"/>
                <a:gd name="T30" fmla="*/ 29 w 47"/>
                <a:gd name="T31" fmla="*/ 44 h 48"/>
                <a:gd name="T32" fmla="*/ 42 w 47"/>
                <a:gd name="T33" fmla="*/ 40 h 48"/>
                <a:gd name="T34" fmla="*/ 47 w 47"/>
                <a:gd name="T35" fmla="*/ 32 h 48"/>
                <a:gd name="T36" fmla="*/ 43 w 47"/>
                <a:gd name="T37" fmla="*/ 29 h 48"/>
                <a:gd name="T38" fmla="*/ 23 w 47"/>
                <a:gd name="T39" fmla="*/ 34 h 48"/>
                <a:gd name="T40" fmla="*/ 14 w 47"/>
                <a:gd name="T41" fmla="*/ 24 h 48"/>
                <a:gd name="T42" fmla="*/ 23 w 47"/>
                <a:gd name="T43" fmla="*/ 14 h 48"/>
                <a:gd name="T44" fmla="*/ 33 w 47"/>
                <a:gd name="T45" fmla="*/ 24 h 48"/>
                <a:gd name="T46" fmla="*/ 23 w 47"/>
                <a:gd name="T47" fmla="*/ 3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7" h="48">
                  <a:moveTo>
                    <a:pt x="43" y="29"/>
                  </a:moveTo>
                  <a:cubicBezTo>
                    <a:pt x="41" y="24"/>
                    <a:pt x="42" y="19"/>
                    <a:pt x="47" y="16"/>
                  </a:cubicBezTo>
                  <a:cubicBezTo>
                    <a:pt x="42" y="8"/>
                    <a:pt x="42" y="8"/>
                    <a:pt x="42" y="8"/>
                  </a:cubicBezTo>
                  <a:cubicBezTo>
                    <a:pt x="41" y="9"/>
                    <a:pt x="39" y="9"/>
                    <a:pt x="37" y="9"/>
                  </a:cubicBezTo>
                  <a:cubicBezTo>
                    <a:pt x="32" y="9"/>
                    <a:pt x="28" y="5"/>
                    <a:pt x="28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1"/>
                    <a:pt x="18" y="3"/>
                    <a:pt x="18" y="5"/>
                  </a:cubicBezTo>
                  <a:cubicBezTo>
                    <a:pt x="15" y="9"/>
                    <a:pt x="9" y="10"/>
                    <a:pt x="5" y="8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2" y="17"/>
                    <a:pt x="3" y="18"/>
                    <a:pt x="4" y="19"/>
                  </a:cubicBezTo>
                  <a:cubicBezTo>
                    <a:pt x="6" y="24"/>
                    <a:pt x="5" y="29"/>
                    <a:pt x="0" y="32"/>
                  </a:cubicBezTo>
                  <a:cubicBezTo>
                    <a:pt x="5" y="40"/>
                    <a:pt x="5" y="40"/>
                    <a:pt x="5" y="40"/>
                  </a:cubicBezTo>
                  <a:cubicBezTo>
                    <a:pt x="6" y="39"/>
                    <a:pt x="8" y="39"/>
                    <a:pt x="10" y="39"/>
                  </a:cubicBezTo>
                  <a:cubicBezTo>
                    <a:pt x="15" y="39"/>
                    <a:pt x="19" y="43"/>
                    <a:pt x="19" y="48"/>
                  </a:cubicBezTo>
                  <a:cubicBezTo>
                    <a:pt x="28" y="48"/>
                    <a:pt x="28" y="48"/>
                    <a:pt x="28" y="48"/>
                  </a:cubicBezTo>
                  <a:cubicBezTo>
                    <a:pt x="28" y="47"/>
                    <a:pt x="29" y="45"/>
                    <a:pt x="29" y="44"/>
                  </a:cubicBezTo>
                  <a:cubicBezTo>
                    <a:pt x="32" y="39"/>
                    <a:pt x="38" y="38"/>
                    <a:pt x="42" y="40"/>
                  </a:cubicBezTo>
                  <a:cubicBezTo>
                    <a:pt x="47" y="32"/>
                    <a:pt x="47" y="32"/>
                    <a:pt x="47" y="32"/>
                  </a:cubicBezTo>
                  <a:cubicBezTo>
                    <a:pt x="45" y="31"/>
                    <a:pt x="44" y="30"/>
                    <a:pt x="43" y="29"/>
                  </a:cubicBezTo>
                  <a:close/>
                  <a:moveTo>
                    <a:pt x="23" y="34"/>
                  </a:moveTo>
                  <a:cubicBezTo>
                    <a:pt x="18" y="34"/>
                    <a:pt x="14" y="29"/>
                    <a:pt x="14" y="24"/>
                  </a:cubicBezTo>
                  <a:cubicBezTo>
                    <a:pt x="14" y="19"/>
                    <a:pt x="18" y="14"/>
                    <a:pt x="23" y="14"/>
                  </a:cubicBezTo>
                  <a:cubicBezTo>
                    <a:pt x="29" y="14"/>
                    <a:pt x="33" y="19"/>
                    <a:pt x="33" y="24"/>
                  </a:cubicBezTo>
                  <a:cubicBezTo>
                    <a:pt x="33" y="29"/>
                    <a:pt x="29" y="34"/>
                    <a:pt x="23" y="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29" name="Freeform 128">
              <a:extLst>
                <a:ext uri="{FF2B5EF4-FFF2-40B4-BE49-F238E27FC236}">
                  <a16:creationId xmlns:a16="http://schemas.microsoft.com/office/drawing/2014/main" id="{6675E840-8E35-4676-B186-AAC77600340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15" y="2514"/>
              <a:ext cx="96" cy="96"/>
            </a:xfrm>
            <a:custGeom>
              <a:avLst/>
              <a:gdLst>
                <a:gd name="T0" fmla="*/ 51 w 96"/>
                <a:gd name="T1" fmla="*/ 0 h 96"/>
                <a:gd name="T2" fmla="*/ 42 w 96"/>
                <a:gd name="T3" fmla="*/ 10 h 96"/>
                <a:gd name="T4" fmla="*/ 51 w 96"/>
                <a:gd name="T5" fmla="*/ 18 h 96"/>
                <a:gd name="T6" fmla="*/ 30 w 96"/>
                <a:gd name="T7" fmla="*/ 42 h 96"/>
                <a:gd name="T8" fmla="*/ 9 w 96"/>
                <a:gd name="T9" fmla="*/ 42 h 96"/>
                <a:gd name="T10" fmla="*/ 25 w 96"/>
                <a:gd name="T11" fmla="*/ 59 h 96"/>
                <a:gd name="T12" fmla="*/ 0 w 96"/>
                <a:gd name="T13" fmla="*/ 92 h 96"/>
                <a:gd name="T14" fmla="*/ 0 w 96"/>
                <a:gd name="T15" fmla="*/ 96 h 96"/>
                <a:gd name="T16" fmla="*/ 4 w 96"/>
                <a:gd name="T17" fmla="*/ 96 h 96"/>
                <a:gd name="T18" fmla="*/ 37 w 96"/>
                <a:gd name="T19" fmla="*/ 70 h 96"/>
                <a:gd name="T20" fmla="*/ 54 w 96"/>
                <a:gd name="T21" fmla="*/ 87 h 96"/>
                <a:gd name="T22" fmla="*/ 54 w 96"/>
                <a:gd name="T23" fmla="*/ 66 h 96"/>
                <a:gd name="T24" fmla="*/ 78 w 96"/>
                <a:gd name="T25" fmla="*/ 45 h 96"/>
                <a:gd name="T26" fmla="*/ 86 w 96"/>
                <a:gd name="T27" fmla="*/ 54 h 96"/>
                <a:gd name="T28" fmla="*/ 96 w 96"/>
                <a:gd name="T29" fmla="*/ 45 h 96"/>
                <a:gd name="T30" fmla="*/ 51 w 96"/>
                <a:gd name="T31" fmla="*/ 0 h 96"/>
                <a:gd name="T32" fmla="*/ 42 w 96"/>
                <a:gd name="T33" fmla="*/ 51 h 96"/>
                <a:gd name="T34" fmla="*/ 36 w 96"/>
                <a:gd name="T35" fmla="*/ 45 h 96"/>
                <a:gd name="T36" fmla="*/ 57 w 96"/>
                <a:gd name="T37" fmla="*/ 24 h 96"/>
                <a:gd name="T38" fmla="*/ 63 w 96"/>
                <a:gd name="T39" fmla="*/ 31 h 96"/>
                <a:gd name="T40" fmla="*/ 42 w 96"/>
                <a:gd name="T41" fmla="*/ 51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6" h="96">
                  <a:moveTo>
                    <a:pt x="51" y="0"/>
                  </a:moveTo>
                  <a:lnTo>
                    <a:pt x="42" y="10"/>
                  </a:lnTo>
                  <a:lnTo>
                    <a:pt x="51" y="18"/>
                  </a:lnTo>
                  <a:lnTo>
                    <a:pt x="30" y="42"/>
                  </a:lnTo>
                  <a:lnTo>
                    <a:pt x="9" y="42"/>
                  </a:lnTo>
                  <a:lnTo>
                    <a:pt x="25" y="59"/>
                  </a:lnTo>
                  <a:lnTo>
                    <a:pt x="0" y="92"/>
                  </a:lnTo>
                  <a:lnTo>
                    <a:pt x="0" y="96"/>
                  </a:lnTo>
                  <a:lnTo>
                    <a:pt x="4" y="96"/>
                  </a:lnTo>
                  <a:lnTo>
                    <a:pt x="37" y="70"/>
                  </a:lnTo>
                  <a:lnTo>
                    <a:pt x="54" y="87"/>
                  </a:lnTo>
                  <a:lnTo>
                    <a:pt x="54" y="66"/>
                  </a:lnTo>
                  <a:lnTo>
                    <a:pt x="78" y="45"/>
                  </a:lnTo>
                  <a:lnTo>
                    <a:pt x="86" y="54"/>
                  </a:lnTo>
                  <a:lnTo>
                    <a:pt x="96" y="45"/>
                  </a:lnTo>
                  <a:lnTo>
                    <a:pt x="51" y="0"/>
                  </a:lnTo>
                  <a:close/>
                  <a:moveTo>
                    <a:pt x="42" y="51"/>
                  </a:moveTo>
                  <a:lnTo>
                    <a:pt x="36" y="45"/>
                  </a:lnTo>
                  <a:lnTo>
                    <a:pt x="57" y="24"/>
                  </a:lnTo>
                  <a:lnTo>
                    <a:pt x="63" y="31"/>
                  </a:lnTo>
                  <a:lnTo>
                    <a:pt x="42" y="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30" name="Freeform 129">
              <a:extLst>
                <a:ext uri="{FF2B5EF4-FFF2-40B4-BE49-F238E27FC236}">
                  <a16:creationId xmlns:a16="http://schemas.microsoft.com/office/drawing/2014/main" id="{9E7F0ECC-103D-4001-9D0C-A04153B2189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08" y="2294"/>
              <a:ext cx="70" cy="70"/>
            </a:xfrm>
            <a:custGeom>
              <a:avLst/>
              <a:gdLst>
                <a:gd name="T0" fmla="*/ 57 w 57"/>
                <a:gd name="T1" fmla="*/ 29 h 57"/>
                <a:gd name="T2" fmla="*/ 28 w 57"/>
                <a:gd name="T3" fmla="*/ 57 h 57"/>
                <a:gd name="T4" fmla="*/ 0 w 57"/>
                <a:gd name="T5" fmla="*/ 29 h 57"/>
                <a:gd name="T6" fmla="*/ 28 w 57"/>
                <a:gd name="T7" fmla="*/ 0 h 57"/>
                <a:gd name="T8" fmla="*/ 57 w 57"/>
                <a:gd name="T9" fmla="*/ 29 h 57"/>
                <a:gd name="T10" fmla="*/ 5 w 57"/>
                <a:gd name="T11" fmla="*/ 29 h 57"/>
                <a:gd name="T12" fmla="*/ 28 w 57"/>
                <a:gd name="T13" fmla="*/ 52 h 57"/>
                <a:gd name="T14" fmla="*/ 52 w 57"/>
                <a:gd name="T15" fmla="*/ 29 h 57"/>
                <a:gd name="T16" fmla="*/ 28 w 57"/>
                <a:gd name="T17" fmla="*/ 5 h 57"/>
                <a:gd name="T18" fmla="*/ 5 w 57"/>
                <a:gd name="T19" fmla="*/ 29 h 57"/>
                <a:gd name="T20" fmla="*/ 31 w 57"/>
                <a:gd name="T21" fmla="*/ 12 h 57"/>
                <a:gd name="T22" fmla="*/ 45 w 57"/>
                <a:gd name="T23" fmla="*/ 26 h 57"/>
                <a:gd name="T24" fmla="*/ 45 w 57"/>
                <a:gd name="T25" fmla="*/ 31 h 57"/>
                <a:gd name="T26" fmla="*/ 40 w 57"/>
                <a:gd name="T27" fmla="*/ 31 h 57"/>
                <a:gd name="T28" fmla="*/ 32 w 57"/>
                <a:gd name="T29" fmla="*/ 23 h 57"/>
                <a:gd name="T30" fmla="*/ 32 w 57"/>
                <a:gd name="T31" fmla="*/ 43 h 57"/>
                <a:gd name="T32" fmla="*/ 28 w 57"/>
                <a:gd name="T33" fmla="*/ 47 h 57"/>
                <a:gd name="T34" fmla="*/ 25 w 57"/>
                <a:gd name="T35" fmla="*/ 43 h 57"/>
                <a:gd name="T36" fmla="*/ 25 w 57"/>
                <a:gd name="T37" fmla="*/ 23 h 57"/>
                <a:gd name="T38" fmla="*/ 17 w 57"/>
                <a:gd name="T39" fmla="*/ 31 h 57"/>
                <a:gd name="T40" fmla="*/ 12 w 57"/>
                <a:gd name="T41" fmla="*/ 31 h 57"/>
                <a:gd name="T42" fmla="*/ 11 w 57"/>
                <a:gd name="T43" fmla="*/ 29 h 57"/>
                <a:gd name="T44" fmla="*/ 12 w 57"/>
                <a:gd name="T45" fmla="*/ 26 h 57"/>
                <a:gd name="T46" fmla="*/ 26 w 57"/>
                <a:gd name="T47" fmla="*/ 12 h 57"/>
                <a:gd name="T48" fmla="*/ 31 w 57"/>
                <a:gd name="T49" fmla="*/ 12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7" h="57">
                  <a:moveTo>
                    <a:pt x="57" y="29"/>
                  </a:moveTo>
                  <a:cubicBezTo>
                    <a:pt x="57" y="45"/>
                    <a:pt x="44" y="57"/>
                    <a:pt x="28" y="57"/>
                  </a:cubicBezTo>
                  <a:cubicBezTo>
                    <a:pt x="13" y="57"/>
                    <a:pt x="0" y="45"/>
                    <a:pt x="0" y="29"/>
                  </a:cubicBezTo>
                  <a:cubicBezTo>
                    <a:pt x="0" y="13"/>
                    <a:pt x="13" y="0"/>
                    <a:pt x="28" y="0"/>
                  </a:cubicBezTo>
                  <a:cubicBezTo>
                    <a:pt x="44" y="0"/>
                    <a:pt x="57" y="13"/>
                    <a:pt x="57" y="29"/>
                  </a:cubicBezTo>
                  <a:close/>
                  <a:moveTo>
                    <a:pt x="5" y="29"/>
                  </a:moveTo>
                  <a:cubicBezTo>
                    <a:pt x="5" y="42"/>
                    <a:pt x="16" y="52"/>
                    <a:pt x="28" y="52"/>
                  </a:cubicBezTo>
                  <a:cubicBezTo>
                    <a:pt x="41" y="52"/>
                    <a:pt x="52" y="42"/>
                    <a:pt x="52" y="29"/>
                  </a:cubicBezTo>
                  <a:cubicBezTo>
                    <a:pt x="52" y="16"/>
                    <a:pt x="41" y="5"/>
                    <a:pt x="28" y="5"/>
                  </a:cubicBezTo>
                  <a:cubicBezTo>
                    <a:pt x="16" y="5"/>
                    <a:pt x="5" y="16"/>
                    <a:pt x="5" y="29"/>
                  </a:cubicBezTo>
                  <a:close/>
                  <a:moveTo>
                    <a:pt x="31" y="12"/>
                  </a:moveTo>
                  <a:cubicBezTo>
                    <a:pt x="45" y="26"/>
                    <a:pt x="45" y="26"/>
                    <a:pt x="45" y="26"/>
                  </a:cubicBezTo>
                  <a:cubicBezTo>
                    <a:pt x="47" y="28"/>
                    <a:pt x="47" y="30"/>
                    <a:pt x="45" y="31"/>
                  </a:cubicBezTo>
                  <a:cubicBezTo>
                    <a:pt x="44" y="33"/>
                    <a:pt x="42" y="33"/>
                    <a:pt x="40" y="31"/>
                  </a:cubicBezTo>
                  <a:cubicBezTo>
                    <a:pt x="32" y="23"/>
                    <a:pt x="32" y="23"/>
                    <a:pt x="32" y="23"/>
                  </a:cubicBezTo>
                  <a:cubicBezTo>
                    <a:pt x="32" y="43"/>
                    <a:pt x="32" y="43"/>
                    <a:pt x="32" y="43"/>
                  </a:cubicBezTo>
                  <a:cubicBezTo>
                    <a:pt x="32" y="45"/>
                    <a:pt x="30" y="47"/>
                    <a:pt x="28" y="47"/>
                  </a:cubicBezTo>
                  <a:cubicBezTo>
                    <a:pt x="26" y="47"/>
                    <a:pt x="25" y="45"/>
                    <a:pt x="25" y="43"/>
                  </a:cubicBezTo>
                  <a:cubicBezTo>
                    <a:pt x="25" y="23"/>
                    <a:pt x="25" y="23"/>
                    <a:pt x="25" y="23"/>
                  </a:cubicBezTo>
                  <a:cubicBezTo>
                    <a:pt x="17" y="31"/>
                    <a:pt x="17" y="31"/>
                    <a:pt x="17" y="31"/>
                  </a:cubicBezTo>
                  <a:cubicBezTo>
                    <a:pt x="15" y="33"/>
                    <a:pt x="13" y="33"/>
                    <a:pt x="12" y="31"/>
                  </a:cubicBezTo>
                  <a:cubicBezTo>
                    <a:pt x="11" y="31"/>
                    <a:pt x="11" y="30"/>
                    <a:pt x="11" y="29"/>
                  </a:cubicBezTo>
                  <a:cubicBezTo>
                    <a:pt x="11" y="28"/>
                    <a:pt x="11" y="27"/>
                    <a:pt x="12" y="26"/>
                  </a:cubicBezTo>
                  <a:cubicBezTo>
                    <a:pt x="26" y="12"/>
                    <a:pt x="26" y="12"/>
                    <a:pt x="26" y="12"/>
                  </a:cubicBezTo>
                  <a:cubicBezTo>
                    <a:pt x="27" y="11"/>
                    <a:pt x="30" y="11"/>
                    <a:pt x="31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31" name="Freeform 130">
              <a:extLst>
                <a:ext uri="{FF2B5EF4-FFF2-40B4-BE49-F238E27FC236}">
                  <a16:creationId xmlns:a16="http://schemas.microsoft.com/office/drawing/2014/main" id="{99E20986-99F4-49E2-9E79-6C7F08BE945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164" y="1144"/>
              <a:ext cx="94" cy="94"/>
            </a:xfrm>
            <a:custGeom>
              <a:avLst/>
              <a:gdLst>
                <a:gd name="T0" fmla="*/ 64 w 77"/>
                <a:gd name="T1" fmla="*/ 0 h 77"/>
                <a:gd name="T2" fmla="*/ 13 w 77"/>
                <a:gd name="T3" fmla="*/ 0 h 77"/>
                <a:gd name="T4" fmla="*/ 0 w 77"/>
                <a:gd name="T5" fmla="*/ 13 h 77"/>
                <a:gd name="T6" fmla="*/ 0 w 77"/>
                <a:gd name="T7" fmla="*/ 64 h 77"/>
                <a:gd name="T8" fmla="*/ 13 w 77"/>
                <a:gd name="T9" fmla="*/ 77 h 77"/>
                <a:gd name="T10" fmla="*/ 64 w 77"/>
                <a:gd name="T11" fmla="*/ 76 h 77"/>
                <a:gd name="T12" fmla="*/ 77 w 77"/>
                <a:gd name="T13" fmla="*/ 64 h 77"/>
                <a:gd name="T14" fmla="*/ 77 w 77"/>
                <a:gd name="T15" fmla="*/ 12 h 77"/>
                <a:gd name="T16" fmla="*/ 64 w 77"/>
                <a:gd name="T17" fmla="*/ 0 h 77"/>
                <a:gd name="T18" fmla="*/ 25 w 77"/>
                <a:gd name="T19" fmla="*/ 34 h 77"/>
                <a:gd name="T20" fmla="*/ 52 w 77"/>
                <a:gd name="T21" fmla="*/ 33 h 77"/>
                <a:gd name="T22" fmla="*/ 53 w 77"/>
                <a:gd name="T23" fmla="*/ 38 h 77"/>
                <a:gd name="T24" fmla="*/ 39 w 77"/>
                <a:gd name="T25" fmla="*/ 53 h 77"/>
                <a:gd name="T26" fmla="*/ 24 w 77"/>
                <a:gd name="T27" fmla="*/ 38 h 77"/>
                <a:gd name="T28" fmla="*/ 25 w 77"/>
                <a:gd name="T29" fmla="*/ 34 h 77"/>
                <a:gd name="T30" fmla="*/ 67 w 77"/>
                <a:gd name="T31" fmla="*/ 33 h 77"/>
                <a:gd name="T32" fmla="*/ 67 w 77"/>
                <a:gd name="T33" fmla="*/ 52 h 77"/>
                <a:gd name="T34" fmla="*/ 67 w 77"/>
                <a:gd name="T35" fmla="*/ 62 h 77"/>
                <a:gd name="T36" fmla="*/ 63 w 77"/>
                <a:gd name="T37" fmla="*/ 67 h 77"/>
                <a:gd name="T38" fmla="*/ 15 w 77"/>
                <a:gd name="T39" fmla="*/ 67 h 77"/>
                <a:gd name="T40" fmla="*/ 10 w 77"/>
                <a:gd name="T41" fmla="*/ 62 h 77"/>
                <a:gd name="T42" fmla="*/ 10 w 77"/>
                <a:gd name="T43" fmla="*/ 53 h 77"/>
                <a:gd name="T44" fmla="*/ 10 w 77"/>
                <a:gd name="T45" fmla="*/ 34 h 77"/>
                <a:gd name="T46" fmla="*/ 10 w 77"/>
                <a:gd name="T47" fmla="*/ 34 h 77"/>
                <a:gd name="T48" fmla="*/ 17 w 77"/>
                <a:gd name="T49" fmla="*/ 34 h 77"/>
                <a:gd name="T50" fmla="*/ 17 w 77"/>
                <a:gd name="T51" fmla="*/ 38 h 77"/>
                <a:gd name="T52" fmla="*/ 39 w 77"/>
                <a:gd name="T53" fmla="*/ 60 h 77"/>
                <a:gd name="T54" fmla="*/ 60 w 77"/>
                <a:gd name="T55" fmla="*/ 38 h 77"/>
                <a:gd name="T56" fmla="*/ 60 w 77"/>
                <a:gd name="T57" fmla="*/ 33 h 77"/>
                <a:gd name="T58" fmla="*/ 67 w 77"/>
                <a:gd name="T59" fmla="*/ 33 h 77"/>
                <a:gd name="T60" fmla="*/ 67 w 77"/>
                <a:gd name="T61" fmla="*/ 17 h 77"/>
                <a:gd name="T62" fmla="*/ 65 w 77"/>
                <a:gd name="T63" fmla="*/ 19 h 77"/>
                <a:gd name="T64" fmla="*/ 60 w 77"/>
                <a:gd name="T65" fmla="*/ 19 h 77"/>
                <a:gd name="T66" fmla="*/ 58 w 77"/>
                <a:gd name="T67" fmla="*/ 17 h 77"/>
                <a:gd name="T68" fmla="*/ 58 w 77"/>
                <a:gd name="T69" fmla="*/ 12 h 77"/>
                <a:gd name="T70" fmla="*/ 60 w 77"/>
                <a:gd name="T71" fmla="*/ 9 h 77"/>
                <a:gd name="T72" fmla="*/ 65 w 77"/>
                <a:gd name="T73" fmla="*/ 9 h 77"/>
                <a:gd name="T74" fmla="*/ 67 w 77"/>
                <a:gd name="T75" fmla="*/ 12 h 77"/>
                <a:gd name="T76" fmla="*/ 67 w 77"/>
                <a:gd name="T77" fmla="*/ 1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7" h="77">
                  <a:moveTo>
                    <a:pt x="64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6" y="0"/>
                    <a:pt x="0" y="6"/>
                    <a:pt x="0" y="13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1" y="71"/>
                    <a:pt x="6" y="77"/>
                    <a:pt x="13" y="77"/>
                  </a:cubicBezTo>
                  <a:cubicBezTo>
                    <a:pt x="64" y="76"/>
                    <a:pt x="64" y="76"/>
                    <a:pt x="64" y="76"/>
                  </a:cubicBezTo>
                  <a:cubicBezTo>
                    <a:pt x="71" y="76"/>
                    <a:pt x="77" y="71"/>
                    <a:pt x="77" y="64"/>
                  </a:cubicBezTo>
                  <a:cubicBezTo>
                    <a:pt x="77" y="12"/>
                    <a:pt x="77" y="12"/>
                    <a:pt x="77" y="12"/>
                  </a:cubicBezTo>
                  <a:cubicBezTo>
                    <a:pt x="77" y="5"/>
                    <a:pt x="71" y="0"/>
                    <a:pt x="64" y="0"/>
                  </a:cubicBezTo>
                  <a:close/>
                  <a:moveTo>
                    <a:pt x="25" y="34"/>
                  </a:moveTo>
                  <a:cubicBezTo>
                    <a:pt x="52" y="33"/>
                    <a:pt x="52" y="33"/>
                    <a:pt x="52" y="33"/>
                  </a:cubicBezTo>
                  <a:cubicBezTo>
                    <a:pt x="53" y="35"/>
                    <a:pt x="53" y="36"/>
                    <a:pt x="53" y="38"/>
                  </a:cubicBezTo>
                  <a:cubicBezTo>
                    <a:pt x="53" y="46"/>
                    <a:pt x="47" y="53"/>
                    <a:pt x="39" y="53"/>
                  </a:cubicBezTo>
                  <a:cubicBezTo>
                    <a:pt x="31" y="53"/>
                    <a:pt x="24" y="46"/>
                    <a:pt x="24" y="38"/>
                  </a:cubicBezTo>
                  <a:cubicBezTo>
                    <a:pt x="24" y="37"/>
                    <a:pt x="24" y="35"/>
                    <a:pt x="25" y="34"/>
                  </a:cubicBezTo>
                  <a:close/>
                  <a:moveTo>
                    <a:pt x="67" y="33"/>
                  </a:moveTo>
                  <a:cubicBezTo>
                    <a:pt x="67" y="52"/>
                    <a:pt x="67" y="52"/>
                    <a:pt x="67" y="52"/>
                  </a:cubicBezTo>
                  <a:cubicBezTo>
                    <a:pt x="67" y="62"/>
                    <a:pt x="67" y="62"/>
                    <a:pt x="67" y="62"/>
                  </a:cubicBezTo>
                  <a:cubicBezTo>
                    <a:pt x="67" y="65"/>
                    <a:pt x="65" y="67"/>
                    <a:pt x="63" y="67"/>
                  </a:cubicBezTo>
                  <a:cubicBezTo>
                    <a:pt x="15" y="67"/>
                    <a:pt x="15" y="67"/>
                    <a:pt x="15" y="67"/>
                  </a:cubicBezTo>
                  <a:cubicBezTo>
                    <a:pt x="12" y="67"/>
                    <a:pt x="10" y="65"/>
                    <a:pt x="10" y="62"/>
                  </a:cubicBezTo>
                  <a:cubicBezTo>
                    <a:pt x="10" y="53"/>
                    <a:pt x="10" y="53"/>
                    <a:pt x="10" y="53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5"/>
                    <a:pt x="17" y="37"/>
                    <a:pt x="17" y="38"/>
                  </a:cubicBezTo>
                  <a:cubicBezTo>
                    <a:pt x="17" y="50"/>
                    <a:pt x="27" y="60"/>
                    <a:pt x="39" y="60"/>
                  </a:cubicBezTo>
                  <a:cubicBezTo>
                    <a:pt x="51" y="60"/>
                    <a:pt x="60" y="50"/>
                    <a:pt x="60" y="38"/>
                  </a:cubicBezTo>
                  <a:cubicBezTo>
                    <a:pt x="60" y="36"/>
                    <a:pt x="60" y="35"/>
                    <a:pt x="60" y="33"/>
                  </a:cubicBezTo>
                  <a:cubicBezTo>
                    <a:pt x="67" y="33"/>
                    <a:pt x="67" y="33"/>
                    <a:pt x="67" y="33"/>
                  </a:cubicBezTo>
                  <a:close/>
                  <a:moveTo>
                    <a:pt x="67" y="17"/>
                  </a:moveTo>
                  <a:cubicBezTo>
                    <a:pt x="67" y="18"/>
                    <a:pt x="66" y="19"/>
                    <a:pt x="65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9" y="19"/>
                    <a:pt x="58" y="18"/>
                    <a:pt x="58" y="17"/>
                  </a:cubicBezTo>
                  <a:cubicBezTo>
                    <a:pt x="58" y="12"/>
                    <a:pt x="58" y="12"/>
                    <a:pt x="58" y="12"/>
                  </a:cubicBezTo>
                  <a:cubicBezTo>
                    <a:pt x="58" y="10"/>
                    <a:pt x="59" y="9"/>
                    <a:pt x="60" y="9"/>
                  </a:cubicBezTo>
                  <a:cubicBezTo>
                    <a:pt x="65" y="9"/>
                    <a:pt x="65" y="9"/>
                    <a:pt x="65" y="9"/>
                  </a:cubicBezTo>
                  <a:cubicBezTo>
                    <a:pt x="66" y="9"/>
                    <a:pt x="67" y="10"/>
                    <a:pt x="67" y="12"/>
                  </a:cubicBezTo>
                  <a:lnTo>
                    <a:pt x="67" y="1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32" name="Freeform 131">
              <a:extLst>
                <a:ext uri="{FF2B5EF4-FFF2-40B4-BE49-F238E27FC236}">
                  <a16:creationId xmlns:a16="http://schemas.microsoft.com/office/drawing/2014/main" id="{0A1107E0-9ED9-483C-9E31-A929911D991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86" y="1284"/>
              <a:ext cx="97" cy="72"/>
            </a:xfrm>
            <a:custGeom>
              <a:avLst/>
              <a:gdLst>
                <a:gd name="T0" fmla="*/ 76 w 79"/>
                <a:gd name="T1" fmla="*/ 3 h 59"/>
                <a:gd name="T2" fmla="*/ 40 w 79"/>
                <a:gd name="T3" fmla="*/ 0 h 59"/>
                <a:gd name="T4" fmla="*/ 4 w 79"/>
                <a:gd name="T5" fmla="*/ 3 h 59"/>
                <a:gd name="T6" fmla="*/ 0 w 79"/>
                <a:gd name="T7" fmla="*/ 30 h 59"/>
                <a:gd name="T8" fmla="*/ 4 w 79"/>
                <a:gd name="T9" fmla="*/ 57 h 59"/>
                <a:gd name="T10" fmla="*/ 40 w 79"/>
                <a:gd name="T11" fmla="*/ 59 h 59"/>
                <a:gd name="T12" fmla="*/ 76 w 79"/>
                <a:gd name="T13" fmla="*/ 57 h 59"/>
                <a:gd name="T14" fmla="*/ 79 w 79"/>
                <a:gd name="T15" fmla="*/ 30 h 59"/>
                <a:gd name="T16" fmla="*/ 76 w 79"/>
                <a:gd name="T17" fmla="*/ 3 h 59"/>
                <a:gd name="T18" fmla="*/ 30 w 79"/>
                <a:gd name="T19" fmla="*/ 45 h 59"/>
                <a:gd name="T20" fmla="*/ 30 w 79"/>
                <a:gd name="T21" fmla="*/ 15 h 59"/>
                <a:gd name="T22" fmla="*/ 55 w 79"/>
                <a:gd name="T23" fmla="*/ 30 h 59"/>
                <a:gd name="T24" fmla="*/ 30 w 79"/>
                <a:gd name="T25" fmla="*/ 45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9" h="59">
                  <a:moveTo>
                    <a:pt x="76" y="3"/>
                  </a:moveTo>
                  <a:cubicBezTo>
                    <a:pt x="65" y="1"/>
                    <a:pt x="53" y="0"/>
                    <a:pt x="40" y="0"/>
                  </a:cubicBezTo>
                  <a:cubicBezTo>
                    <a:pt x="27" y="0"/>
                    <a:pt x="15" y="1"/>
                    <a:pt x="4" y="3"/>
                  </a:cubicBezTo>
                  <a:cubicBezTo>
                    <a:pt x="2" y="11"/>
                    <a:pt x="0" y="20"/>
                    <a:pt x="0" y="30"/>
                  </a:cubicBezTo>
                  <a:cubicBezTo>
                    <a:pt x="0" y="39"/>
                    <a:pt x="2" y="49"/>
                    <a:pt x="4" y="57"/>
                  </a:cubicBezTo>
                  <a:cubicBezTo>
                    <a:pt x="15" y="59"/>
                    <a:pt x="27" y="59"/>
                    <a:pt x="40" y="59"/>
                  </a:cubicBezTo>
                  <a:cubicBezTo>
                    <a:pt x="53" y="59"/>
                    <a:pt x="65" y="59"/>
                    <a:pt x="76" y="57"/>
                  </a:cubicBezTo>
                  <a:cubicBezTo>
                    <a:pt x="78" y="49"/>
                    <a:pt x="79" y="39"/>
                    <a:pt x="79" y="30"/>
                  </a:cubicBezTo>
                  <a:cubicBezTo>
                    <a:pt x="79" y="20"/>
                    <a:pt x="78" y="11"/>
                    <a:pt x="76" y="3"/>
                  </a:cubicBezTo>
                  <a:close/>
                  <a:moveTo>
                    <a:pt x="30" y="45"/>
                  </a:moveTo>
                  <a:cubicBezTo>
                    <a:pt x="30" y="15"/>
                    <a:pt x="30" y="15"/>
                    <a:pt x="30" y="15"/>
                  </a:cubicBezTo>
                  <a:cubicBezTo>
                    <a:pt x="55" y="30"/>
                    <a:pt x="55" y="30"/>
                    <a:pt x="55" y="30"/>
                  </a:cubicBezTo>
                  <a:lnTo>
                    <a:pt x="30" y="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33" name="Freeform 132">
              <a:extLst>
                <a:ext uri="{FF2B5EF4-FFF2-40B4-BE49-F238E27FC236}">
                  <a16:creationId xmlns:a16="http://schemas.microsoft.com/office/drawing/2014/main" id="{4D1165FB-B128-4F20-8405-1818B53CB1A3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3" y="1127"/>
              <a:ext cx="95" cy="76"/>
            </a:xfrm>
            <a:custGeom>
              <a:avLst/>
              <a:gdLst>
                <a:gd name="T0" fmla="*/ 77 w 77"/>
                <a:gd name="T1" fmla="*/ 7 h 62"/>
                <a:gd name="T2" fmla="*/ 68 w 77"/>
                <a:gd name="T3" fmla="*/ 9 h 62"/>
                <a:gd name="T4" fmla="*/ 75 w 77"/>
                <a:gd name="T5" fmla="*/ 1 h 62"/>
                <a:gd name="T6" fmla="*/ 65 w 77"/>
                <a:gd name="T7" fmla="*/ 4 h 62"/>
                <a:gd name="T8" fmla="*/ 53 w 77"/>
                <a:gd name="T9" fmla="*/ 0 h 62"/>
                <a:gd name="T10" fmla="*/ 38 w 77"/>
                <a:gd name="T11" fmla="*/ 15 h 62"/>
                <a:gd name="T12" fmla="*/ 38 w 77"/>
                <a:gd name="T13" fmla="*/ 19 h 62"/>
                <a:gd name="T14" fmla="*/ 6 w 77"/>
                <a:gd name="T15" fmla="*/ 2 h 62"/>
                <a:gd name="T16" fmla="*/ 3 w 77"/>
                <a:gd name="T17" fmla="*/ 10 h 62"/>
                <a:gd name="T18" fmla="*/ 10 w 77"/>
                <a:gd name="T19" fmla="*/ 23 h 62"/>
                <a:gd name="T20" fmla="*/ 3 w 77"/>
                <a:gd name="T21" fmla="*/ 21 h 62"/>
                <a:gd name="T22" fmla="*/ 3 w 77"/>
                <a:gd name="T23" fmla="*/ 22 h 62"/>
                <a:gd name="T24" fmla="*/ 16 w 77"/>
                <a:gd name="T25" fmla="*/ 37 h 62"/>
                <a:gd name="T26" fmla="*/ 12 w 77"/>
                <a:gd name="T27" fmla="*/ 38 h 62"/>
                <a:gd name="T28" fmla="*/ 9 w 77"/>
                <a:gd name="T29" fmla="*/ 37 h 62"/>
                <a:gd name="T30" fmla="*/ 24 w 77"/>
                <a:gd name="T31" fmla="*/ 48 h 62"/>
                <a:gd name="T32" fmla="*/ 4 w 77"/>
                <a:gd name="T33" fmla="*/ 55 h 62"/>
                <a:gd name="T34" fmla="*/ 0 w 77"/>
                <a:gd name="T35" fmla="*/ 55 h 62"/>
                <a:gd name="T36" fmla="*/ 24 w 77"/>
                <a:gd name="T37" fmla="*/ 62 h 62"/>
                <a:gd name="T38" fmla="*/ 69 w 77"/>
                <a:gd name="T39" fmla="*/ 17 h 62"/>
                <a:gd name="T40" fmla="*/ 69 w 77"/>
                <a:gd name="T41" fmla="*/ 15 h 62"/>
                <a:gd name="T42" fmla="*/ 77 w 77"/>
                <a:gd name="T43" fmla="*/ 7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7" h="62">
                  <a:moveTo>
                    <a:pt x="77" y="7"/>
                  </a:moveTo>
                  <a:cubicBezTo>
                    <a:pt x="74" y="8"/>
                    <a:pt x="71" y="9"/>
                    <a:pt x="68" y="9"/>
                  </a:cubicBezTo>
                  <a:cubicBezTo>
                    <a:pt x="71" y="7"/>
                    <a:pt x="74" y="4"/>
                    <a:pt x="75" y="1"/>
                  </a:cubicBezTo>
                  <a:cubicBezTo>
                    <a:pt x="72" y="2"/>
                    <a:pt x="68" y="4"/>
                    <a:pt x="65" y="4"/>
                  </a:cubicBezTo>
                  <a:cubicBezTo>
                    <a:pt x="62" y="1"/>
                    <a:pt x="58" y="0"/>
                    <a:pt x="53" y="0"/>
                  </a:cubicBezTo>
                  <a:cubicBezTo>
                    <a:pt x="45" y="0"/>
                    <a:pt x="38" y="7"/>
                    <a:pt x="38" y="15"/>
                  </a:cubicBezTo>
                  <a:cubicBezTo>
                    <a:pt x="38" y="17"/>
                    <a:pt x="38" y="18"/>
                    <a:pt x="38" y="19"/>
                  </a:cubicBezTo>
                  <a:cubicBezTo>
                    <a:pt x="25" y="18"/>
                    <a:pt x="13" y="12"/>
                    <a:pt x="6" y="2"/>
                  </a:cubicBezTo>
                  <a:cubicBezTo>
                    <a:pt x="4" y="5"/>
                    <a:pt x="3" y="7"/>
                    <a:pt x="3" y="10"/>
                  </a:cubicBezTo>
                  <a:cubicBezTo>
                    <a:pt x="3" y="16"/>
                    <a:pt x="6" y="21"/>
                    <a:pt x="10" y="23"/>
                  </a:cubicBezTo>
                  <a:cubicBezTo>
                    <a:pt x="8" y="23"/>
                    <a:pt x="5" y="23"/>
                    <a:pt x="3" y="21"/>
                  </a:cubicBezTo>
                  <a:cubicBezTo>
                    <a:pt x="3" y="22"/>
                    <a:pt x="3" y="22"/>
                    <a:pt x="3" y="22"/>
                  </a:cubicBezTo>
                  <a:cubicBezTo>
                    <a:pt x="3" y="29"/>
                    <a:pt x="9" y="36"/>
                    <a:pt x="16" y="37"/>
                  </a:cubicBezTo>
                  <a:cubicBezTo>
                    <a:pt x="15" y="37"/>
                    <a:pt x="13" y="38"/>
                    <a:pt x="12" y="38"/>
                  </a:cubicBezTo>
                  <a:cubicBezTo>
                    <a:pt x="11" y="38"/>
                    <a:pt x="10" y="38"/>
                    <a:pt x="9" y="37"/>
                  </a:cubicBezTo>
                  <a:cubicBezTo>
                    <a:pt x="11" y="44"/>
                    <a:pt x="17" y="48"/>
                    <a:pt x="24" y="48"/>
                  </a:cubicBezTo>
                  <a:cubicBezTo>
                    <a:pt x="18" y="53"/>
                    <a:pt x="11" y="55"/>
                    <a:pt x="4" y="55"/>
                  </a:cubicBezTo>
                  <a:cubicBezTo>
                    <a:pt x="3" y="55"/>
                    <a:pt x="1" y="55"/>
                    <a:pt x="0" y="55"/>
                  </a:cubicBezTo>
                  <a:cubicBezTo>
                    <a:pt x="7" y="59"/>
                    <a:pt x="15" y="62"/>
                    <a:pt x="24" y="62"/>
                  </a:cubicBezTo>
                  <a:cubicBezTo>
                    <a:pt x="53" y="62"/>
                    <a:pt x="69" y="38"/>
                    <a:pt x="69" y="17"/>
                  </a:cubicBezTo>
                  <a:cubicBezTo>
                    <a:pt x="69" y="16"/>
                    <a:pt x="69" y="16"/>
                    <a:pt x="69" y="15"/>
                  </a:cubicBezTo>
                  <a:cubicBezTo>
                    <a:pt x="72" y="13"/>
                    <a:pt x="75" y="10"/>
                    <a:pt x="77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34" name="Freeform 133">
              <a:extLst>
                <a:ext uri="{FF2B5EF4-FFF2-40B4-BE49-F238E27FC236}">
                  <a16:creationId xmlns:a16="http://schemas.microsoft.com/office/drawing/2014/main" id="{9BB858F6-5A15-4B03-AAD0-090A9548956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87" y="1660"/>
              <a:ext cx="84" cy="82"/>
            </a:xfrm>
            <a:custGeom>
              <a:avLst/>
              <a:gdLst>
                <a:gd name="T0" fmla="*/ 34 w 68"/>
                <a:gd name="T1" fmla="*/ 0 h 67"/>
                <a:gd name="T2" fmla="*/ 0 w 68"/>
                <a:gd name="T3" fmla="*/ 34 h 67"/>
                <a:gd name="T4" fmla="*/ 34 w 68"/>
                <a:gd name="T5" fmla="*/ 67 h 67"/>
                <a:gd name="T6" fmla="*/ 68 w 68"/>
                <a:gd name="T7" fmla="*/ 34 h 67"/>
                <a:gd name="T8" fmla="*/ 34 w 68"/>
                <a:gd name="T9" fmla="*/ 0 h 67"/>
                <a:gd name="T10" fmla="*/ 34 w 68"/>
                <a:gd name="T11" fmla="*/ 61 h 67"/>
                <a:gd name="T12" fmla="*/ 7 w 68"/>
                <a:gd name="T13" fmla="*/ 34 h 67"/>
                <a:gd name="T14" fmla="*/ 34 w 68"/>
                <a:gd name="T15" fmla="*/ 6 h 67"/>
                <a:gd name="T16" fmla="*/ 62 w 68"/>
                <a:gd name="T17" fmla="*/ 34 h 67"/>
                <a:gd name="T18" fmla="*/ 34 w 68"/>
                <a:gd name="T19" fmla="*/ 61 h 67"/>
                <a:gd name="T20" fmla="*/ 21 w 68"/>
                <a:gd name="T21" fmla="*/ 21 h 67"/>
                <a:gd name="T22" fmla="*/ 47 w 68"/>
                <a:gd name="T23" fmla="*/ 21 h 67"/>
                <a:gd name="T24" fmla="*/ 47 w 68"/>
                <a:gd name="T25" fmla="*/ 46 h 67"/>
                <a:gd name="T26" fmla="*/ 21 w 68"/>
                <a:gd name="T27" fmla="*/ 46 h 67"/>
                <a:gd name="T28" fmla="*/ 21 w 68"/>
                <a:gd name="T29" fmla="*/ 21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8" h="67">
                  <a:moveTo>
                    <a:pt x="34" y="0"/>
                  </a:moveTo>
                  <a:cubicBezTo>
                    <a:pt x="15" y="0"/>
                    <a:pt x="0" y="15"/>
                    <a:pt x="0" y="34"/>
                  </a:cubicBezTo>
                  <a:cubicBezTo>
                    <a:pt x="0" y="52"/>
                    <a:pt x="15" y="67"/>
                    <a:pt x="34" y="67"/>
                  </a:cubicBezTo>
                  <a:cubicBezTo>
                    <a:pt x="53" y="67"/>
                    <a:pt x="68" y="52"/>
                    <a:pt x="68" y="34"/>
                  </a:cubicBezTo>
                  <a:cubicBezTo>
                    <a:pt x="68" y="15"/>
                    <a:pt x="53" y="0"/>
                    <a:pt x="34" y="0"/>
                  </a:cubicBezTo>
                  <a:close/>
                  <a:moveTo>
                    <a:pt x="34" y="61"/>
                  </a:moveTo>
                  <a:cubicBezTo>
                    <a:pt x="19" y="61"/>
                    <a:pt x="7" y="49"/>
                    <a:pt x="7" y="34"/>
                  </a:cubicBezTo>
                  <a:cubicBezTo>
                    <a:pt x="7" y="18"/>
                    <a:pt x="19" y="6"/>
                    <a:pt x="34" y="6"/>
                  </a:cubicBezTo>
                  <a:cubicBezTo>
                    <a:pt x="49" y="6"/>
                    <a:pt x="62" y="18"/>
                    <a:pt x="62" y="34"/>
                  </a:cubicBezTo>
                  <a:cubicBezTo>
                    <a:pt x="62" y="49"/>
                    <a:pt x="49" y="61"/>
                    <a:pt x="34" y="61"/>
                  </a:cubicBezTo>
                  <a:close/>
                  <a:moveTo>
                    <a:pt x="21" y="21"/>
                  </a:moveTo>
                  <a:cubicBezTo>
                    <a:pt x="47" y="21"/>
                    <a:pt x="47" y="21"/>
                    <a:pt x="47" y="21"/>
                  </a:cubicBezTo>
                  <a:cubicBezTo>
                    <a:pt x="47" y="46"/>
                    <a:pt x="47" y="46"/>
                    <a:pt x="47" y="46"/>
                  </a:cubicBezTo>
                  <a:cubicBezTo>
                    <a:pt x="21" y="46"/>
                    <a:pt x="21" y="46"/>
                    <a:pt x="21" y="46"/>
                  </a:cubicBezTo>
                  <a:lnTo>
                    <a:pt x="21" y="2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35" name="Freeform 134">
              <a:extLst>
                <a:ext uri="{FF2B5EF4-FFF2-40B4-BE49-F238E27FC236}">
                  <a16:creationId xmlns:a16="http://schemas.microsoft.com/office/drawing/2014/main" id="{AF106F72-17FD-44D1-A9D8-0C1BEDF18EA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53" y="1420"/>
              <a:ext cx="95" cy="95"/>
            </a:xfrm>
            <a:custGeom>
              <a:avLst/>
              <a:gdLst>
                <a:gd name="T0" fmla="*/ 38 w 77"/>
                <a:gd name="T1" fmla="*/ 0 h 77"/>
                <a:gd name="T2" fmla="*/ 0 w 77"/>
                <a:gd name="T3" fmla="*/ 39 h 77"/>
                <a:gd name="T4" fmla="*/ 38 w 77"/>
                <a:gd name="T5" fmla="*/ 77 h 77"/>
                <a:gd name="T6" fmla="*/ 77 w 77"/>
                <a:gd name="T7" fmla="*/ 39 h 77"/>
                <a:gd name="T8" fmla="*/ 38 w 77"/>
                <a:gd name="T9" fmla="*/ 0 h 77"/>
                <a:gd name="T10" fmla="*/ 24 w 77"/>
                <a:gd name="T11" fmla="*/ 39 h 77"/>
                <a:gd name="T12" fmla="*/ 38 w 77"/>
                <a:gd name="T13" fmla="*/ 24 h 77"/>
                <a:gd name="T14" fmla="*/ 53 w 77"/>
                <a:gd name="T15" fmla="*/ 39 h 77"/>
                <a:gd name="T16" fmla="*/ 38 w 77"/>
                <a:gd name="T17" fmla="*/ 53 h 77"/>
                <a:gd name="T18" fmla="*/ 24 w 77"/>
                <a:gd name="T19" fmla="*/ 39 h 77"/>
                <a:gd name="T20" fmla="*/ 70 w 77"/>
                <a:gd name="T21" fmla="*/ 52 h 77"/>
                <a:gd name="T22" fmla="*/ 70 w 77"/>
                <a:gd name="T23" fmla="*/ 52 h 77"/>
                <a:gd name="T24" fmla="*/ 56 w 77"/>
                <a:gd name="T25" fmla="*/ 46 h 77"/>
                <a:gd name="T26" fmla="*/ 58 w 77"/>
                <a:gd name="T27" fmla="*/ 39 h 77"/>
                <a:gd name="T28" fmla="*/ 56 w 77"/>
                <a:gd name="T29" fmla="*/ 31 h 77"/>
                <a:gd name="T30" fmla="*/ 66 w 77"/>
                <a:gd name="T31" fmla="*/ 27 h 77"/>
                <a:gd name="T32" fmla="*/ 70 w 77"/>
                <a:gd name="T33" fmla="*/ 26 h 77"/>
                <a:gd name="T34" fmla="*/ 72 w 77"/>
                <a:gd name="T35" fmla="*/ 39 h 77"/>
                <a:gd name="T36" fmla="*/ 70 w 77"/>
                <a:gd name="T37" fmla="*/ 52 h 77"/>
                <a:gd name="T38" fmla="*/ 51 w 77"/>
                <a:gd name="T39" fmla="*/ 7 h 77"/>
                <a:gd name="T40" fmla="*/ 51 w 77"/>
                <a:gd name="T41" fmla="*/ 7 h 77"/>
                <a:gd name="T42" fmla="*/ 51 w 77"/>
                <a:gd name="T43" fmla="*/ 7 h 77"/>
                <a:gd name="T44" fmla="*/ 46 w 77"/>
                <a:gd name="T45" fmla="*/ 21 h 77"/>
                <a:gd name="T46" fmla="*/ 38 w 77"/>
                <a:gd name="T47" fmla="*/ 19 h 77"/>
                <a:gd name="T48" fmla="*/ 31 w 77"/>
                <a:gd name="T49" fmla="*/ 21 h 77"/>
                <a:gd name="T50" fmla="*/ 28 w 77"/>
                <a:gd name="T51" fmla="*/ 14 h 77"/>
                <a:gd name="T52" fmla="*/ 25 w 77"/>
                <a:gd name="T53" fmla="*/ 7 h 77"/>
                <a:gd name="T54" fmla="*/ 38 w 77"/>
                <a:gd name="T55" fmla="*/ 5 h 77"/>
                <a:gd name="T56" fmla="*/ 51 w 77"/>
                <a:gd name="T57" fmla="*/ 7 h 77"/>
                <a:gd name="T58" fmla="*/ 7 w 77"/>
                <a:gd name="T59" fmla="*/ 26 h 77"/>
                <a:gd name="T60" fmla="*/ 14 w 77"/>
                <a:gd name="T61" fmla="*/ 28 h 77"/>
                <a:gd name="T62" fmla="*/ 20 w 77"/>
                <a:gd name="T63" fmla="*/ 31 h 77"/>
                <a:gd name="T64" fmla="*/ 19 w 77"/>
                <a:gd name="T65" fmla="*/ 39 h 77"/>
                <a:gd name="T66" fmla="*/ 20 w 77"/>
                <a:gd name="T67" fmla="*/ 46 h 77"/>
                <a:gd name="T68" fmla="*/ 7 w 77"/>
                <a:gd name="T69" fmla="*/ 52 h 77"/>
                <a:gd name="T70" fmla="*/ 4 w 77"/>
                <a:gd name="T71" fmla="*/ 39 h 77"/>
                <a:gd name="T72" fmla="*/ 7 w 77"/>
                <a:gd name="T73" fmla="*/ 26 h 77"/>
                <a:gd name="T74" fmla="*/ 25 w 77"/>
                <a:gd name="T75" fmla="*/ 70 h 77"/>
                <a:gd name="T76" fmla="*/ 27 w 77"/>
                <a:gd name="T77" fmla="*/ 66 h 77"/>
                <a:gd name="T78" fmla="*/ 31 w 77"/>
                <a:gd name="T79" fmla="*/ 56 h 77"/>
                <a:gd name="T80" fmla="*/ 38 w 77"/>
                <a:gd name="T81" fmla="*/ 58 h 77"/>
                <a:gd name="T82" fmla="*/ 46 w 77"/>
                <a:gd name="T83" fmla="*/ 56 h 77"/>
                <a:gd name="T84" fmla="*/ 51 w 77"/>
                <a:gd name="T85" fmla="*/ 70 h 77"/>
                <a:gd name="T86" fmla="*/ 51 w 77"/>
                <a:gd name="T87" fmla="*/ 70 h 77"/>
                <a:gd name="T88" fmla="*/ 51 w 77"/>
                <a:gd name="T89" fmla="*/ 70 h 77"/>
                <a:gd name="T90" fmla="*/ 38 w 77"/>
                <a:gd name="T91" fmla="*/ 73 h 77"/>
                <a:gd name="T92" fmla="*/ 25 w 77"/>
                <a:gd name="T93" fmla="*/ 7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77" h="77">
                  <a:moveTo>
                    <a:pt x="38" y="0"/>
                  </a:moveTo>
                  <a:cubicBezTo>
                    <a:pt x="17" y="0"/>
                    <a:pt x="0" y="17"/>
                    <a:pt x="0" y="39"/>
                  </a:cubicBezTo>
                  <a:cubicBezTo>
                    <a:pt x="0" y="60"/>
                    <a:pt x="17" y="77"/>
                    <a:pt x="38" y="77"/>
                  </a:cubicBezTo>
                  <a:cubicBezTo>
                    <a:pt x="60" y="77"/>
                    <a:pt x="77" y="60"/>
                    <a:pt x="77" y="39"/>
                  </a:cubicBezTo>
                  <a:cubicBezTo>
                    <a:pt x="77" y="17"/>
                    <a:pt x="60" y="0"/>
                    <a:pt x="38" y="0"/>
                  </a:cubicBezTo>
                  <a:close/>
                  <a:moveTo>
                    <a:pt x="24" y="39"/>
                  </a:moveTo>
                  <a:cubicBezTo>
                    <a:pt x="24" y="30"/>
                    <a:pt x="30" y="24"/>
                    <a:pt x="38" y="24"/>
                  </a:cubicBezTo>
                  <a:cubicBezTo>
                    <a:pt x="46" y="24"/>
                    <a:pt x="53" y="30"/>
                    <a:pt x="53" y="39"/>
                  </a:cubicBezTo>
                  <a:cubicBezTo>
                    <a:pt x="53" y="47"/>
                    <a:pt x="46" y="53"/>
                    <a:pt x="38" y="53"/>
                  </a:cubicBezTo>
                  <a:cubicBezTo>
                    <a:pt x="30" y="53"/>
                    <a:pt x="24" y="47"/>
                    <a:pt x="24" y="39"/>
                  </a:cubicBezTo>
                  <a:close/>
                  <a:moveTo>
                    <a:pt x="70" y="52"/>
                  </a:moveTo>
                  <a:cubicBezTo>
                    <a:pt x="70" y="52"/>
                    <a:pt x="70" y="52"/>
                    <a:pt x="70" y="52"/>
                  </a:cubicBezTo>
                  <a:cubicBezTo>
                    <a:pt x="56" y="46"/>
                    <a:pt x="56" y="46"/>
                    <a:pt x="56" y="46"/>
                  </a:cubicBezTo>
                  <a:cubicBezTo>
                    <a:pt x="57" y="44"/>
                    <a:pt x="58" y="41"/>
                    <a:pt x="58" y="39"/>
                  </a:cubicBezTo>
                  <a:cubicBezTo>
                    <a:pt x="58" y="36"/>
                    <a:pt x="57" y="33"/>
                    <a:pt x="56" y="31"/>
                  </a:cubicBezTo>
                  <a:cubicBezTo>
                    <a:pt x="66" y="27"/>
                    <a:pt x="66" y="27"/>
                    <a:pt x="66" y="27"/>
                  </a:cubicBezTo>
                  <a:cubicBezTo>
                    <a:pt x="70" y="26"/>
                    <a:pt x="70" y="26"/>
                    <a:pt x="70" y="26"/>
                  </a:cubicBezTo>
                  <a:cubicBezTo>
                    <a:pt x="71" y="30"/>
                    <a:pt x="72" y="34"/>
                    <a:pt x="72" y="39"/>
                  </a:cubicBezTo>
                  <a:cubicBezTo>
                    <a:pt x="72" y="43"/>
                    <a:pt x="71" y="48"/>
                    <a:pt x="70" y="52"/>
                  </a:cubicBezTo>
                  <a:close/>
                  <a:moveTo>
                    <a:pt x="51" y="7"/>
                  </a:moveTo>
                  <a:cubicBezTo>
                    <a:pt x="51" y="7"/>
                    <a:pt x="51" y="7"/>
                    <a:pt x="51" y="7"/>
                  </a:cubicBezTo>
                  <a:cubicBezTo>
                    <a:pt x="51" y="7"/>
                    <a:pt x="51" y="7"/>
                    <a:pt x="51" y="7"/>
                  </a:cubicBezTo>
                  <a:cubicBezTo>
                    <a:pt x="46" y="21"/>
                    <a:pt x="46" y="21"/>
                    <a:pt x="46" y="21"/>
                  </a:cubicBezTo>
                  <a:cubicBezTo>
                    <a:pt x="43" y="20"/>
                    <a:pt x="41" y="19"/>
                    <a:pt x="38" y="19"/>
                  </a:cubicBezTo>
                  <a:cubicBezTo>
                    <a:pt x="36" y="19"/>
                    <a:pt x="33" y="20"/>
                    <a:pt x="31" y="21"/>
                  </a:cubicBezTo>
                  <a:cubicBezTo>
                    <a:pt x="28" y="14"/>
                    <a:pt x="28" y="14"/>
                    <a:pt x="28" y="14"/>
                  </a:cubicBezTo>
                  <a:cubicBezTo>
                    <a:pt x="25" y="7"/>
                    <a:pt x="25" y="7"/>
                    <a:pt x="25" y="7"/>
                  </a:cubicBezTo>
                  <a:cubicBezTo>
                    <a:pt x="29" y="5"/>
                    <a:pt x="34" y="5"/>
                    <a:pt x="38" y="5"/>
                  </a:cubicBezTo>
                  <a:cubicBezTo>
                    <a:pt x="43" y="5"/>
                    <a:pt x="47" y="5"/>
                    <a:pt x="51" y="7"/>
                  </a:cubicBezTo>
                  <a:close/>
                  <a:moveTo>
                    <a:pt x="7" y="26"/>
                  </a:moveTo>
                  <a:cubicBezTo>
                    <a:pt x="14" y="28"/>
                    <a:pt x="14" y="28"/>
                    <a:pt x="14" y="28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19" y="33"/>
                    <a:pt x="19" y="36"/>
                    <a:pt x="19" y="39"/>
                  </a:cubicBezTo>
                  <a:cubicBezTo>
                    <a:pt x="19" y="41"/>
                    <a:pt x="19" y="44"/>
                    <a:pt x="20" y="46"/>
                  </a:cubicBezTo>
                  <a:cubicBezTo>
                    <a:pt x="7" y="52"/>
                    <a:pt x="7" y="52"/>
                    <a:pt x="7" y="52"/>
                  </a:cubicBezTo>
                  <a:cubicBezTo>
                    <a:pt x="5" y="48"/>
                    <a:pt x="4" y="43"/>
                    <a:pt x="4" y="39"/>
                  </a:cubicBezTo>
                  <a:cubicBezTo>
                    <a:pt x="4" y="34"/>
                    <a:pt x="5" y="30"/>
                    <a:pt x="7" y="26"/>
                  </a:cubicBezTo>
                  <a:close/>
                  <a:moveTo>
                    <a:pt x="25" y="70"/>
                  </a:moveTo>
                  <a:cubicBezTo>
                    <a:pt x="27" y="66"/>
                    <a:pt x="27" y="66"/>
                    <a:pt x="27" y="66"/>
                  </a:cubicBezTo>
                  <a:cubicBezTo>
                    <a:pt x="31" y="56"/>
                    <a:pt x="31" y="56"/>
                    <a:pt x="31" y="56"/>
                  </a:cubicBezTo>
                  <a:cubicBezTo>
                    <a:pt x="33" y="57"/>
                    <a:pt x="36" y="58"/>
                    <a:pt x="38" y="58"/>
                  </a:cubicBezTo>
                  <a:cubicBezTo>
                    <a:pt x="41" y="58"/>
                    <a:pt x="43" y="57"/>
                    <a:pt x="46" y="56"/>
                  </a:cubicBezTo>
                  <a:cubicBezTo>
                    <a:pt x="51" y="70"/>
                    <a:pt x="51" y="70"/>
                    <a:pt x="51" y="70"/>
                  </a:cubicBezTo>
                  <a:cubicBezTo>
                    <a:pt x="51" y="70"/>
                    <a:pt x="51" y="70"/>
                    <a:pt x="51" y="70"/>
                  </a:cubicBezTo>
                  <a:cubicBezTo>
                    <a:pt x="51" y="70"/>
                    <a:pt x="51" y="70"/>
                    <a:pt x="51" y="70"/>
                  </a:cubicBezTo>
                  <a:cubicBezTo>
                    <a:pt x="47" y="72"/>
                    <a:pt x="43" y="73"/>
                    <a:pt x="38" y="73"/>
                  </a:cubicBezTo>
                  <a:cubicBezTo>
                    <a:pt x="34" y="73"/>
                    <a:pt x="29" y="72"/>
                    <a:pt x="25" y="7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36" name="Freeform 135">
              <a:extLst>
                <a:ext uri="{FF2B5EF4-FFF2-40B4-BE49-F238E27FC236}">
                  <a16:creationId xmlns:a16="http://schemas.microsoft.com/office/drawing/2014/main" id="{23CEBF6C-AF54-4BAB-84F5-BCDDC4AE0F2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42" y="1872"/>
              <a:ext cx="111" cy="63"/>
            </a:xfrm>
            <a:custGeom>
              <a:avLst/>
              <a:gdLst>
                <a:gd name="T0" fmla="*/ 83 w 90"/>
                <a:gd name="T1" fmla="*/ 47 h 51"/>
                <a:gd name="T2" fmla="*/ 85 w 90"/>
                <a:gd name="T3" fmla="*/ 37 h 51"/>
                <a:gd name="T4" fmla="*/ 87 w 90"/>
                <a:gd name="T5" fmla="*/ 27 h 51"/>
                <a:gd name="T6" fmla="*/ 89 w 90"/>
                <a:gd name="T7" fmla="*/ 17 h 51"/>
                <a:gd name="T8" fmla="*/ 86 w 90"/>
                <a:gd name="T9" fmla="*/ 11 h 51"/>
                <a:gd name="T10" fmla="*/ 64 w 90"/>
                <a:gd name="T11" fmla="*/ 1 h 51"/>
                <a:gd name="T12" fmla="*/ 57 w 90"/>
                <a:gd name="T13" fmla="*/ 4 h 51"/>
                <a:gd name="T14" fmla="*/ 52 w 90"/>
                <a:gd name="T15" fmla="*/ 13 h 51"/>
                <a:gd name="T16" fmla="*/ 51 w 90"/>
                <a:gd name="T17" fmla="*/ 14 h 51"/>
                <a:gd name="T18" fmla="*/ 15 w 90"/>
                <a:gd name="T19" fmla="*/ 7 h 51"/>
                <a:gd name="T20" fmla="*/ 0 w 90"/>
                <a:gd name="T21" fmla="*/ 14 h 51"/>
                <a:gd name="T22" fmla="*/ 8 w 90"/>
                <a:gd name="T23" fmla="*/ 26 h 51"/>
                <a:gd name="T24" fmla="*/ 12 w 90"/>
                <a:gd name="T25" fmla="*/ 23 h 51"/>
                <a:gd name="T26" fmla="*/ 17 w 90"/>
                <a:gd name="T27" fmla="*/ 31 h 51"/>
                <a:gd name="T28" fmla="*/ 25 w 90"/>
                <a:gd name="T29" fmla="*/ 26 h 51"/>
                <a:gd name="T30" fmla="*/ 30 w 90"/>
                <a:gd name="T31" fmla="*/ 33 h 51"/>
                <a:gd name="T32" fmla="*/ 38 w 90"/>
                <a:gd name="T33" fmla="*/ 28 h 51"/>
                <a:gd name="T34" fmla="*/ 43 w 90"/>
                <a:gd name="T35" fmla="*/ 36 h 51"/>
                <a:gd name="T36" fmla="*/ 47 w 90"/>
                <a:gd name="T37" fmla="*/ 33 h 51"/>
                <a:gd name="T38" fmla="*/ 47 w 90"/>
                <a:gd name="T39" fmla="*/ 35 h 51"/>
                <a:gd name="T40" fmla="*/ 48 w 90"/>
                <a:gd name="T41" fmla="*/ 46 h 51"/>
                <a:gd name="T42" fmla="*/ 54 w 90"/>
                <a:gd name="T43" fmla="*/ 51 h 51"/>
                <a:gd name="T44" fmla="*/ 78 w 90"/>
                <a:gd name="T45" fmla="*/ 51 h 51"/>
                <a:gd name="T46" fmla="*/ 83 w 90"/>
                <a:gd name="T47" fmla="*/ 47 h 51"/>
                <a:gd name="T48" fmla="*/ 17 w 90"/>
                <a:gd name="T49" fmla="*/ 16 h 51"/>
                <a:gd name="T50" fmla="*/ 18 w 90"/>
                <a:gd name="T51" fmla="*/ 12 h 51"/>
                <a:gd name="T52" fmla="*/ 49 w 90"/>
                <a:gd name="T53" fmla="*/ 18 h 51"/>
                <a:gd name="T54" fmla="*/ 48 w 90"/>
                <a:gd name="T55" fmla="*/ 23 h 51"/>
                <a:gd name="T56" fmla="*/ 17 w 90"/>
                <a:gd name="T57" fmla="*/ 16 h 51"/>
                <a:gd name="T58" fmla="*/ 73 w 90"/>
                <a:gd name="T59" fmla="*/ 46 h 51"/>
                <a:gd name="T60" fmla="*/ 69 w 90"/>
                <a:gd name="T61" fmla="*/ 45 h 51"/>
                <a:gd name="T62" fmla="*/ 67 w 90"/>
                <a:gd name="T63" fmla="*/ 42 h 51"/>
                <a:gd name="T64" fmla="*/ 73 w 90"/>
                <a:gd name="T65" fmla="*/ 15 h 51"/>
                <a:gd name="T66" fmla="*/ 75 w 90"/>
                <a:gd name="T67" fmla="*/ 13 h 51"/>
                <a:gd name="T68" fmla="*/ 80 w 90"/>
                <a:gd name="T69" fmla="*/ 14 h 51"/>
                <a:gd name="T70" fmla="*/ 82 w 90"/>
                <a:gd name="T71" fmla="*/ 17 h 51"/>
                <a:gd name="T72" fmla="*/ 76 w 90"/>
                <a:gd name="T73" fmla="*/ 44 h 51"/>
                <a:gd name="T74" fmla="*/ 73 w 90"/>
                <a:gd name="T75" fmla="*/ 46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90" h="51">
                  <a:moveTo>
                    <a:pt x="83" y="47"/>
                  </a:moveTo>
                  <a:cubicBezTo>
                    <a:pt x="85" y="37"/>
                    <a:pt x="85" y="37"/>
                    <a:pt x="85" y="37"/>
                  </a:cubicBezTo>
                  <a:cubicBezTo>
                    <a:pt x="86" y="34"/>
                    <a:pt x="87" y="30"/>
                    <a:pt x="87" y="27"/>
                  </a:cubicBezTo>
                  <a:cubicBezTo>
                    <a:pt x="89" y="17"/>
                    <a:pt x="89" y="17"/>
                    <a:pt x="89" y="17"/>
                  </a:cubicBezTo>
                  <a:cubicBezTo>
                    <a:pt x="90" y="15"/>
                    <a:pt x="88" y="12"/>
                    <a:pt x="86" y="11"/>
                  </a:cubicBezTo>
                  <a:cubicBezTo>
                    <a:pt x="64" y="1"/>
                    <a:pt x="64" y="1"/>
                    <a:pt x="64" y="1"/>
                  </a:cubicBezTo>
                  <a:cubicBezTo>
                    <a:pt x="62" y="0"/>
                    <a:pt x="59" y="1"/>
                    <a:pt x="57" y="4"/>
                  </a:cubicBezTo>
                  <a:cubicBezTo>
                    <a:pt x="52" y="13"/>
                    <a:pt x="52" y="13"/>
                    <a:pt x="52" y="13"/>
                  </a:cubicBezTo>
                  <a:cubicBezTo>
                    <a:pt x="51" y="14"/>
                    <a:pt x="51" y="14"/>
                    <a:pt x="51" y="14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7" y="31"/>
                    <a:pt x="17" y="31"/>
                    <a:pt x="17" y="31"/>
                  </a:cubicBezTo>
                  <a:cubicBezTo>
                    <a:pt x="25" y="26"/>
                    <a:pt x="25" y="26"/>
                    <a:pt x="25" y="26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8" y="28"/>
                    <a:pt x="38" y="28"/>
                    <a:pt x="38" y="28"/>
                  </a:cubicBezTo>
                  <a:cubicBezTo>
                    <a:pt x="43" y="36"/>
                    <a:pt x="43" y="36"/>
                    <a:pt x="43" y="36"/>
                  </a:cubicBezTo>
                  <a:cubicBezTo>
                    <a:pt x="47" y="33"/>
                    <a:pt x="47" y="33"/>
                    <a:pt x="47" y="33"/>
                  </a:cubicBezTo>
                  <a:cubicBezTo>
                    <a:pt x="47" y="34"/>
                    <a:pt x="47" y="34"/>
                    <a:pt x="47" y="35"/>
                  </a:cubicBezTo>
                  <a:cubicBezTo>
                    <a:pt x="48" y="46"/>
                    <a:pt x="48" y="46"/>
                    <a:pt x="48" y="46"/>
                  </a:cubicBezTo>
                  <a:cubicBezTo>
                    <a:pt x="49" y="49"/>
                    <a:pt x="51" y="51"/>
                    <a:pt x="54" y="51"/>
                  </a:cubicBezTo>
                  <a:cubicBezTo>
                    <a:pt x="78" y="51"/>
                    <a:pt x="78" y="51"/>
                    <a:pt x="78" y="51"/>
                  </a:cubicBezTo>
                  <a:cubicBezTo>
                    <a:pt x="80" y="51"/>
                    <a:pt x="83" y="49"/>
                    <a:pt x="83" y="47"/>
                  </a:cubicBezTo>
                  <a:close/>
                  <a:moveTo>
                    <a:pt x="17" y="16"/>
                  </a:moveTo>
                  <a:cubicBezTo>
                    <a:pt x="18" y="12"/>
                    <a:pt x="18" y="12"/>
                    <a:pt x="18" y="12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48" y="23"/>
                    <a:pt x="48" y="23"/>
                    <a:pt x="48" y="23"/>
                  </a:cubicBezTo>
                  <a:lnTo>
                    <a:pt x="17" y="16"/>
                  </a:lnTo>
                  <a:close/>
                  <a:moveTo>
                    <a:pt x="73" y="46"/>
                  </a:moveTo>
                  <a:cubicBezTo>
                    <a:pt x="69" y="45"/>
                    <a:pt x="69" y="45"/>
                    <a:pt x="69" y="45"/>
                  </a:cubicBezTo>
                  <a:cubicBezTo>
                    <a:pt x="67" y="45"/>
                    <a:pt x="67" y="43"/>
                    <a:pt x="67" y="42"/>
                  </a:cubicBezTo>
                  <a:cubicBezTo>
                    <a:pt x="73" y="15"/>
                    <a:pt x="73" y="15"/>
                    <a:pt x="73" y="15"/>
                  </a:cubicBezTo>
                  <a:cubicBezTo>
                    <a:pt x="73" y="14"/>
                    <a:pt x="74" y="13"/>
                    <a:pt x="75" y="13"/>
                  </a:cubicBezTo>
                  <a:cubicBezTo>
                    <a:pt x="80" y="14"/>
                    <a:pt x="80" y="14"/>
                    <a:pt x="80" y="14"/>
                  </a:cubicBezTo>
                  <a:cubicBezTo>
                    <a:pt x="81" y="14"/>
                    <a:pt x="82" y="16"/>
                    <a:pt x="82" y="17"/>
                  </a:cubicBezTo>
                  <a:cubicBezTo>
                    <a:pt x="76" y="44"/>
                    <a:pt x="76" y="44"/>
                    <a:pt x="76" y="44"/>
                  </a:cubicBezTo>
                  <a:cubicBezTo>
                    <a:pt x="76" y="45"/>
                    <a:pt x="74" y="46"/>
                    <a:pt x="73" y="4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37" name="Freeform 136">
              <a:extLst>
                <a:ext uri="{FF2B5EF4-FFF2-40B4-BE49-F238E27FC236}">
                  <a16:creationId xmlns:a16="http://schemas.microsoft.com/office/drawing/2014/main" id="{FA8968D1-B177-4614-A59E-95B6D914910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26" y="942"/>
              <a:ext cx="80" cy="79"/>
            </a:xfrm>
            <a:custGeom>
              <a:avLst/>
              <a:gdLst>
                <a:gd name="T0" fmla="*/ 0 w 65"/>
                <a:gd name="T1" fmla="*/ 32 h 64"/>
                <a:gd name="T2" fmla="*/ 65 w 65"/>
                <a:gd name="T3" fmla="*/ 32 h 64"/>
                <a:gd name="T4" fmla="*/ 51 w 65"/>
                <a:gd name="T5" fmla="*/ 42 h 64"/>
                <a:gd name="T6" fmla="*/ 60 w 65"/>
                <a:gd name="T7" fmla="*/ 34 h 64"/>
                <a:gd name="T8" fmla="*/ 51 w 65"/>
                <a:gd name="T9" fmla="*/ 42 h 64"/>
                <a:gd name="T10" fmla="*/ 13 w 65"/>
                <a:gd name="T11" fmla="*/ 29 h 64"/>
                <a:gd name="T12" fmla="*/ 7 w 65"/>
                <a:gd name="T13" fmla="*/ 21 h 64"/>
                <a:gd name="T14" fmla="*/ 46 w 65"/>
                <a:gd name="T15" fmla="*/ 21 h 64"/>
                <a:gd name="T16" fmla="*/ 35 w 65"/>
                <a:gd name="T17" fmla="*/ 29 h 64"/>
                <a:gd name="T18" fmla="*/ 46 w 65"/>
                <a:gd name="T19" fmla="*/ 21 h 64"/>
                <a:gd name="T20" fmla="*/ 35 w 65"/>
                <a:gd name="T21" fmla="*/ 4 h 64"/>
                <a:gd name="T22" fmla="*/ 42 w 65"/>
                <a:gd name="T23" fmla="*/ 11 h 64"/>
                <a:gd name="T24" fmla="*/ 35 w 65"/>
                <a:gd name="T25" fmla="*/ 17 h 64"/>
                <a:gd name="T26" fmla="*/ 27 w 65"/>
                <a:gd name="T27" fmla="*/ 6 h 64"/>
                <a:gd name="T28" fmla="*/ 30 w 65"/>
                <a:gd name="T29" fmla="*/ 17 h 64"/>
                <a:gd name="T30" fmla="*/ 23 w 65"/>
                <a:gd name="T31" fmla="*/ 11 h 64"/>
                <a:gd name="T32" fmla="*/ 30 w 65"/>
                <a:gd name="T33" fmla="*/ 29 h 64"/>
                <a:gd name="T34" fmla="*/ 19 w 65"/>
                <a:gd name="T35" fmla="*/ 21 h 64"/>
                <a:gd name="T36" fmla="*/ 7 w 65"/>
                <a:gd name="T37" fmla="*/ 42 h 64"/>
                <a:gd name="T38" fmla="*/ 13 w 65"/>
                <a:gd name="T39" fmla="*/ 34 h 64"/>
                <a:gd name="T40" fmla="*/ 7 w 65"/>
                <a:gd name="T41" fmla="*/ 42 h 64"/>
                <a:gd name="T42" fmla="*/ 30 w 65"/>
                <a:gd name="T43" fmla="*/ 34 h 64"/>
                <a:gd name="T44" fmla="*/ 19 w 65"/>
                <a:gd name="T45" fmla="*/ 42 h 64"/>
                <a:gd name="T46" fmla="*/ 30 w 65"/>
                <a:gd name="T47" fmla="*/ 47 h 64"/>
                <a:gd name="T48" fmla="*/ 27 w 65"/>
                <a:gd name="T49" fmla="*/ 58 h 64"/>
                <a:gd name="T50" fmla="*/ 20 w 65"/>
                <a:gd name="T51" fmla="*/ 47 h 64"/>
                <a:gd name="T52" fmla="*/ 42 w 65"/>
                <a:gd name="T53" fmla="*/ 52 h 64"/>
                <a:gd name="T54" fmla="*/ 35 w 65"/>
                <a:gd name="T55" fmla="*/ 59 h 64"/>
                <a:gd name="T56" fmla="*/ 45 w 65"/>
                <a:gd name="T57" fmla="*/ 47 h 64"/>
                <a:gd name="T58" fmla="*/ 35 w 65"/>
                <a:gd name="T59" fmla="*/ 42 h 64"/>
                <a:gd name="T60" fmla="*/ 47 w 65"/>
                <a:gd name="T61" fmla="*/ 34 h 64"/>
                <a:gd name="T62" fmla="*/ 35 w 65"/>
                <a:gd name="T63" fmla="*/ 42 h 64"/>
                <a:gd name="T64" fmla="*/ 51 w 65"/>
                <a:gd name="T65" fmla="*/ 21 h 64"/>
                <a:gd name="T66" fmla="*/ 60 w 65"/>
                <a:gd name="T67" fmla="*/ 29 h 64"/>
                <a:gd name="T68" fmla="*/ 56 w 65"/>
                <a:gd name="T69" fmla="*/ 17 h 64"/>
                <a:gd name="T70" fmla="*/ 44 w 65"/>
                <a:gd name="T71" fmla="*/ 6 h 64"/>
                <a:gd name="T72" fmla="*/ 56 w 65"/>
                <a:gd name="T73" fmla="*/ 17 h 64"/>
                <a:gd name="T74" fmla="*/ 20 w 65"/>
                <a:gd name="T75" fmla="*/ 6 h 64"/>
                <a:gd name="T76" fmla="*/ 9 w 65"/>
                <a:gd name="T77" fmla="*/ 17 h 64"/>
                <a:gd name="T78" fmla="*/ 9 w 65"/>
                <a:gd name="T79" fmla="*/ 47 h 64"/>
                <a:gd name="T80" fmla="*/ 20 w 65"/>
                <a:gd name="T81" fmla="*/ 57 h 64"/>
                <a:gd name="T82" fmla="*/ 9 w 65"/>
                <a:gd name="T83" fmla="*/ 47 h 64"/>
                <a:gd name="T84" fmla="*/ 44 w 65"/>
                <a:gd name="T85" fmla="*/ 57 h 64"/>
                <a:gd name="T86" fmla="*/ 56 w 65"/>
                <a:gd name="T87" fmla="*/ 47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65" h="64">
                  <a:moveTo>
                    <a:pt x="32" y="0"/>
                  </a:moveTo>
                  <a:cubicBezTo>
                    <a:pt x="15" y="0"/>
                    <a:pt x="0" y="14"/>
                    <a:pt x="0" y="32"/>
                  </a:cubicBezTo>
                  <a:cubicBezTo>
                    <a:pt x="0" y="49"/>
                    <a:pt x="15" y="64"/>
                    <a:pt x="32" y="64"/>
                  </a:cubicBezTo>
                  <a:cubicBezTo>
                    <a:pt x="50" y="64"/>
                    <a:pt x="65" y="49"/>
                    <a:pt x="65" y="32"/>
                  </a:cubicBezTo>
                  <a:cubicBezTo>
                    <a:pt x="65" y="14"/>
                    <a:pt x="50" y="0"/>
                    <a:pt x="32" y="0"/>
                  </a:cubicBezTo>
                  <a:close/>
                  <a:moveTo>
                    <a:pt x="51" y="42"/>
                  </a:moveTo>
                  <a:cubicBezTo>
                    <a:pt x="51" y="40"/>
                    <a:pt x="52" y="37"/>
                    <a:pt x="52" y="34"/>
                  </a:cubicBezTo>
                  <a:cubicBezTo>
                    <a:pt x="60" y="34"/>
                    <a:pt x="60" y="34"/>
                    <a:pt x="60" y="34"/>
                  </a:cubicBezTo>
                  <a:cubicBezTo>
                    <a:pt x="60" y="37"/>
                    <a:pt x="59" y="40"/>
                    <a:pt x="58" y="42"/>
                  </a:cubicBezTo>
                  <a:lnTo>
                    <a:pt x="51" y="42"/>
                  </a:lnTo>
                  <a:close/>
                  <a:moveTo>
                    <a:pt x="14" y="21"/>
                  </a:moveTo>
                  <a:cubicBezTo>
                    <a:pt x="14" y="24"/>
                    <a:pt x="13" y="26"/>
                    <a:pt x="13" y="29"/>
                  </a:cubicBezTo>
                  <a:cubicBezTo>
                    <a:pt x="5" y="29"/>
                    <a:pt x="5" y="29"/>
                    <a:pt x="5" y="29"/>
                  </a:cubicBezTo>
                  <a:cubicBezTo>
                    <a:pt x="5" y="26"/>
                    <a:pt x="6" y="24"/>
                    <a:pt x="7" y="21"/>
                  </a:cubicBezTo>
                  <a:lnTo>
                    <a:pt x="14" y="21"/>
                  </a:lnTo>
                  <a:close/>
                  <a:moveTo>
                    <a:pt x="46" y="21"/>
                  </a:moveTo>
                  <a:cubicBezTo>
                    <a:pt x="47" y="24"/>
                    <a:pt x="47" y="26"/>
                    <a:pt x="47" y="29"/>
                  </a:cubicBezTo>
                  <a:cubicBezTo>
                    <a:pt x="35" y="29"/>
                    <a:pt x="35" y="29"/>
                    <a:pt x="35" y="29"/>
                  </a:cubicBezTo>
                  <a:cubicBezTo>
                    <a:pt x="35" y="21"/>
                    <a:pt x="35" y="21"/>
                    <a:pt x="35" y="21"/>
                  </a:cubicBezTo>
                  <a:lnTo>
                    <a:pt x="46" y="21"/>
                  </a:lnTo>
                  <a:close/>
                  <a:moveTo>
                    <a:pt x="35" y="17"/>
                  </a:moveTo>
                  <a:cubicBezTo>
                    <a:pt x="35" y="4"/>
                    <a:pt x="35" y="4"/>
                    <a:pt x="35" y="4"/>
                  </a:cubicBezTo>
                  <a:cubicBezTo>
                    <a:pt x="36" y="4"/>
                    <a:pt x="37" y="5"/>
                    <a:pt x="38" y="6"/>
                  </a:cubicBezTo>
                  <a:cubicBezTo>
                    <a:pt x="39" y="7"/>
                    <a:pt x="41" y="9"/>
                    <a:pt x="42" y="11"/>
                  </a:cubicBezTo>
                  <a:cubicBezTo>
                    <a:pt x="43" y="13"/>
                    <a:pt x="44" y="15"/>
                    <a:pt x="45" y="17"/>
                  </a:cubicBezTo>
                  <a:cubicBezTo>
                    <a:pt x="35" y="17"/>
                    <a:pt x="35" y="17"/>
                    <a:pt x="35" y="17"/>
                  </a:cubicBezTo>
                  <a:close/>
                  <a:moveTo>
                    <a:pt x="23" y="11"/>
                  </a:moveTo>
                  <a:cubicBezTo>
                    <a:pt x="24" y="9"/>
                    <a:pt x="26" y="7"/>
                    <a:pt x="27" y="6"/>
                  </a:cubicBezTo>
                  <a:cubicBezTo>
                    <a:pt x="28" y="5"/>
                    <a:pt x="29" y="4"/>
                    <a:pt x="30" y="4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20" y="17"/>
                    <a:pt x="20" y="17"/>
                    <a:pt x="20" y="17"/>
                  </a:cubicBezTo>
                  <a:cubicBezTo>
                    <a:pt x="21" y="15"/>
                    <a:pt x="22" y="13"/>
                    <a:pt x="23" y="11"/>
                  </a:cubicBezTo>
                  <a:close/>
                  <a:moveTo>
                    <a:pt x="30" y="21"/>
                  </a:moveTo>
                  <a:cubicBezTo>
                    <a:pt x="30" y="29"/>
                    <a:pt x="30" y="29"/>
                    <a:pt x="30" y="29"/>
                  </a:cubicBezTo>
                  <a:cubicBezTo>
                    <a:pt x="18" y="29"/>
                    <a:pt x="18" y="29"/>
                    <a:pt x="18" y="29"/>
                  </a:cubicBezTo>
                  <a:cubicBezTo>
                    <a:pt x="18" y="26"/>
                    <a:pt x="18" y="24"/>
                    <a:pt x="19" y="21"/>
                  </a:cubicBezTo>
                  <a:lnTo>
                    <a:pt x="30" y="21"/>
                  </a:lnTo>
                  <a:close/>
                  <a:moveTo>
                    <a:pt x="7" y="42"/>
                  </a:moveTo>
                  <a:cubicBezTo>
                    <a:pt x="6" y="40"/>
                    <a:pt x="5" y="37"/>
                    <a:pt x="5" y="34"/>
                  </a:cubicBezTo>
                  <a:cubicBezTo>
                    <a:pt x="13" y="34"/>
                    <a:pt x="13" y="34"/>
                    <a:pt x="13" y="34"/>
                  </a:cubicBezTo>
                  <a:cubicBezTo>
                    <a:pt x="13" y="37"/>
                    <a:pt x="14" y="40"/>
                    <a:pt x="14" y="42"/>
                  </a:cubicBezTo>
                  <a:lnTo>
                    <a:pt x="7" y="42"/>
                  </a:lnTo>
                  <a:close/>
                  <a:moveTo>
                    <a:pt x="18" y="34"/>
                  </a:moveTo>
                  <a:cubicBezTo>
                    <a:pt x="30" y="34"/>
                    <a:pt x="30" y="34"/>
                    <a:pt x="30" y="34"/>
                  </a:cubicBezTo>
                  <a:cubicBezTo>
                    <a:pt x="30" y="42"/>
                    <a:pt x="30" y="42"/>
                    <a:pt x="30" y="42"/>
                  </a:cubicBezTo>
                  <a:cubicBezTo>
                    <a:pt x="19" y="42"/>
                    <a:pt x="19" y="42"/>
                    <a:pt x="19" y="42"/>
                  </a:cubicBezTo>
                  <a:cubicBezTo>
                    <a:pt x="18" y="40"/>
                    <a:pt x="18" y="37"/>
                    <a:pt x="18" y="34"/>
                  </a:cubicBezTo>
                  <a:close/>
                  <a:moveTo>
                    <a:pt x="30" y="47"/>
                  </a:moveTo>
                  <a:cubicBezTo>
                    <a:pt x="30" y="59"/>
                    <a:pt x="30" y="59"/>
                    <a:pt x="30" y="59"/>
                  </a:cubicBezTo>
                  <a:cubicBezTo>
                    <a:pt x="29" y="59"/>
                    <a:pt x="28" y="58"/>
                    <a:pt x="27" y="58"/>
                  </a:cubicBezTo>
                  <a:cubicBezTo>
                    <a:pt x="26" y="56"/>
                    <a:pt x="24" y="54"/>
                    <a:pt x="23" y="52"/>
                  </a:cubicBezTo>
                  <a:cubicBezTo>
                    <a:pt x="22" y="50"/>
                    <a:pt x="21" y="49"/>
                    <a:pt x="20" y="47"/>
                  </a:cubicBezTo>
                  <a:cubicBezTo>
                    <a:pt x="30" y="47"/>
                    <a:pt x="30" y="47"/>
                    <a:pt x="30" y="47"/>
                  </a:cubicBezTo>
                  <a:close/>
                  <a:moveTo>
                    <a:pt x="42" y="52"/>
                  </a:moveTo>
                  <a:cubicBezTo>
                    <a:pt x="41" y="54"/>
                    <a:pt x="39" y="56"/>
                    <a:pt x="38" y="58"/>
                  </a:cubicBezTo>
                  <a:cubicBezTo>
                    <a:pt x="37" y="58"/>
                    <a:pt x="36" y="59"/>
                    <a:pt x="35" y="59"/>
                  </a:cubicBezTo>
                  <a:cubicBezTo>
                    <a:pt x="35" y="47"/>
                    <a:pt x="35" y="47"/>
                    <a:pt x="35" y="47"/>
                  </a:cubicBezTo>
                  <a:cubicBezTo>
                    <a:pt x="45" y="47"/>
                    <a:pt x="45" y="47"/>
                    <a:pt x="45" y="47"/>
                  </a:cubicBezTo>
                  <a:cubicBezTo>
                    <a:pt x="44" y="49"/>
                    <a:pt x="43" y="50"/>
                    <a:pt x="42" y="52"/>
                  </a:cubicBezTo>
                  <a:close/>
                  <a:moveTo>
                    <a:pt x="35" y="42"/>
                  </a:moveTo>
                  <a:cubicBezTo>
                    <a:pt x="35" y="34"/>
                    <a:pt x="35" y="34"/>
                    <a:pt x="35" y="34"/>
                  </a:cubicBezTo>
                  <a:cubicBezTo>
                    <a:pt x="47" y="34"/>
                    <a:pt x="47" y="34"/>
                    <a:pt x="47" y="34"/>
                  </a:cubicBezTo>
                  <a:cubicBezTo>
                    <a:pt x="47" y="37"/>
                    <a:pt x="47" y="40"/>
                    <a:pt x="46" y="42"/>
                  </a:cubicBezTo>
                  <a:lnTo>
                    <a:pt x="35" y="42"/>
                  </a:lnTo>
                  <a:close/>
                  <a:moveTo>
                    <a:pt x="52" y="29"/>
                  </a:moveTo>
                  <a:cubicBezTo>
                    <a:pt x="52" y="26"/>
                    <a:pt x="51" y="24"/>
                    <a:pt x="51" y="21"/>
                  </a:cubicBezTo>
                  <a:cubicBezTo>
                    <a:pt x="58" y="21"/>
                    <a:pt x="58" y="21"/>
                    <a:pt x="58" y="21"/>
                  </a:cubicBezTo>
                  <a:cubicBezTo>
                    <a:pt x="59" y="24"/>
                    <a:pt x="60" y="26"/>
                    <a:pt x="60" y="29"/>
                  </a:cubicBezTo>
                  <a:lnTo>
                    <a:pt x="52" y="29"/>
                  </a:lnTo>
                  <a:close/>
                  <a:moveTo>
                    <a:pt x="56" y="17"/>
                  </a:moveTo>
                  <a:cubicBezTo>
                    <a:pt x="50" y="17"/>
                    <a:pt x="50" y="17"/>
                    <a:pt x="50" y="17"/>
                  </a:cubicBezTo>
                  <a:cubicBezTo>
                    <a:pt x="48" y="13"/>
                    <a:pt x="47" y="9"/>
                    <a:pt x="44" y="6"/>
                  </a:cubicBezTo>
                  <a:cubicBezTo>
                    <a:pt x="47" y="8"/>
                    <a:pt x="50" y="10"/>
                    <a:pt x="52" y="12"/>
                  </a:cubicBezTo>
                  <a:cubicBezTo>
                    <a:pt x="54" y="13"/>
                    <a:pt x="55" y="15"/>
                    <a:pt x="56" y="17"/>
                  </a:cubicBezTo>
                  <a:close/>
                  <a:moveTo>
                    <a:pt x="13" y="12"/>
                  </a:moveTo>
                  <a:cubicBezTo>
                    <a:pt x="15" y="10"/>
                    <a:pt x="18" y="8"/>
                    <a:pt x="20" y="6"/>
                  </a:cubicBezTo>
                  <a:cubicBezTo>
                    <a:pt x="18" y="9"/>
                    <a:pt x="17" y="13"/>
                    <a:pt x="15" y="17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10" y="15"/>
                    <a:pt x="11" y="13"/>
                    <a:pt x="13" y="12"/>
                  </a:cubicBezTo>
                  <a:close/>
                  <a:moveTo>
                    <a:pt x="9" y="47"/>
                  </a:moveTo>
                  <a:cubicBezTo>
                    <a:pt x="15" y="47"/>
                    <a:pt x="15" y="47"/>
                    <a:pt x="15" y="47"/>
                  </a:cubicBezTo>
                  <a:cubicBezTo>
                    <a:pt x="17" y="50"/>
                    <a:pt x="18" y="54"/>
                    <a:pt x="20" y="57"/>
                  </a:cubicBezTo>
                  <a:cubicBezTo>
                    <a:pt x="18" y="55"/>
                    <a:pt x="15" y="54"/>
                    <a:pt x="13" y="51"/>
                  </a:cubicBezTo>
                  <a:cubicBezTo>
                    <a:pt x="11" y="50"/>
                    <a:pt x="10" y="48"/>
                    <a:pt x="9" y="47"/>
                  </a:cubicBezTo>
                  <a:close/>
                  <a:moveTo>
                    <a:pt x="52" y="51"/>
                  </a:moveTo>
                  <a:cubicBezTo>
                    <a:pt x="50" y="54"/>
                    <a:pt x="47" y="55"/>
                    <a:pt x="44" y="57"/>
                  </a:cubicBezTo>
                  <a:cubicBezTo>
                    <a:pt x="47" y="54"/>
                    <a:pt x="48" y="50"/>
                    <a:pt x="50" y="47"/>
                  </a:cubicBezTo>
                  <a:cubicBezTo>
                    <a:pt x="56" y="47"/>
                    <a:pt x="56" y="47"/>
                    <a:pt x="56" y="47"/>
                  </a:cubicBezTo>
                  <a:cubicBezTo>
                    <a:pt x="55" y="48"/>
                    <a:pt x="54" y="50"/>
                    <a:pt x="52" y="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38" name="Freeform 137">
              <a:extLst>
                <a:ext uri="{FF2B5EF4-FFF2-40B4-BE49-F238E27FC236}">
                  <a16:creationId xmlns:a16="http://schemas.microsoft.com/office/drawing/2014/main" id="{5ED8ADA0-DE90-4449-8233-C8502CC43DF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11" y="1498"/>
              <a:ext cx="81" cy="66"/>
            </a:xfrm>
            <a:custGeom>
              <a:avLst/>
              <a:gdLst>
                <a:gd name="T0" fmla="*/ 66 w 66"/>
                <a:gd name="T1" fmla="*/ 29 h 54"/>
                <a:gd name="T2" fmla="*/ 58 w 66"/>
                <a:gd name="T3" fmla="*/ 12 h 54"/>
                <a:gd name="T4" fmla="*/ 46 w 66"/>
                <a:gd name="T5" fmla="*/ 12 h 54"/>
                <a:gd name="T6" fmla="*/ 46 w 66"/>
                <a:gd name="T7" fmla="*/ 4 h 54"/>
                <a:gd name="T8" fmla="*/ 42 w 66"/>
                <a:gd name="T9" fmla="*/ 0 h 54"/>
                <a:gd name="T10" fmla="*/ 4 w 66"/>
                <a:gd name="T11" fmla="*/ 0 h 54"/>
                <a:gd name="T12" fmla="*/ 0 w 66"/>
                <a:gd name="T13" fmla="*/ 4 h 54"/>
                <a:gd name="T14" fmla="*/ 0 w 66"/>
                <a:gd name="T15" fmla="*/ 37 h 54"/>
                <a:gd name="T16" fmla="*/ 4 w 66"/>
                <a:gd name="T17" fmla="*/ 41 h 54"/>
                <a:gd name="T18" fmla="*/ 10 w 66"/>
                <a:gd name="T19" fmla="*/ 41 h 54"/>
                <a:gd name="T20" fmla="*/ 9 w 66"/>
                <a:gd name="T21" fmla="*/ 45 h 54"/>
                <a:gd name="T22" fmla="*/ 17 w 66"/>
                <a:gd name="T23" fmla="*/ 54 h 54"/>
                <a:gd name="T24" fmla="*/ 25 w 66"/>
                <a:gd name="T25" fmla="*/ 45 h 54"/>
                <a:gd name="T26" fmla="*/ 24 w 66"/>
                <a:gd name="T27" fmla="*/ 41 h 54"/>
                <a:gd name="T28" fmla="*/ 47 w 66"/>
                <a:gd name="T29" fmla="*/ 41 h 54"/>
                <a:gd name="T30" fmla="*/ 46 w 66"/>
                <a:gd name="T31" fmla="*/ 45 h 54"/>
                <a:gd name="T32" fmla="*/ 54 w 66"/>
                <a:gd name="T33" fmla="*/ 54 h 54"/>
                <a:gd name="T34" fmla="*/ 62 w 66"/>
                <a:gd name="T35" fmla="*/ 45 h 54"/>
                <a:gd name="T36" fmla="*/ 61 w 66"/>
                <a:gd name="T37" fmla="*/ 41 h 54"/>
                <a:gd name="T38" fmla="*/ 66 w 66"/>
                <a:gd name="T39" fmla="*/ 41 h 54"/>
                <a:gd name="T40" fmla="*/ 66 w 66"/>
                <a:gd name="T41" fmla="*/ 29 h 54"/>
                <a:gd name="T42" fmla="*/ 46 w 66"/>
                <a:gd name="T43" fmla="*/ 29 h 54"/>
                <a:gd name="T44" fmla="*/ 46 w 66"/>
                <a:gd name="T45" fmla="*/ 19 h 54"/>
                <a:gd name="T46" fmla="*/ 54 w 66"/>
                <a:gd name="T47" fmla="*/ 19 h 54"/>
                <a:gd name="T48" fmla="*/ 59 w 66"/>
                <a:gd name="T49" fmla="*/ 29 h 54"/>
                <a:gd name="T50" fmla="*/ 46 w 66"/>
                <a:gd name="T51" fmla="*/ 29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6" h="54">
                  <a:moveTo>
                    <a:pt x="66" y="29"/>
                  </a:moveTo>
                  <a:cubicBezTo>
                    <a:pt x="58" y="12"/>
                    <a:pt x="58" y="12"/>
                    <a:pt x="58" y="12"/>
                  </a:cubicBezTo>
                  <a:cubicBezTo>
                    <a:pt x="46" y="12"/>
                    <a:pt x="46" y="12"/>
                    <a:pt x="46" y="12"/>
                  </a:cubicBezTo>
                  <a:cubicBezTo>
                    <a:pt x="46" y="4"/>
                    <a:pt x="46" y="4"/>
                    <a:pt x="46" y="4"/>
                  </a:cubicBezTo>
                  <a:cubicBezTo>
                    <a:pt x="46" y="2"/>
                    <a:pt x="44" y="0"/>
                    <a:pt x="42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4" y="41"/>
                    <a:pt x="4" y="41"/>
                    <a:pt x="4" y="41"/>
                  </a:cubicBezTo>
                  <a:cubicBezTo>
                    <a:pt x="10" y="41"/>
                    <a:pt x="10" y="41"/>
                    <a:pt x="10" y="41"/>
                  </a:cubicBezTo>
                  <a:cubicBezTo>
                    <a:pt x="9" y="43"/>
                    <a:pt x="9" y="44"/>
                    <a:pt x="9" y="45"/>
                  </a:cubicBezTo>
                  <a:cubicBezTo>
                    <a:pt x="9" y="50"/>
                    <a:pt x="12" y="54"/>
                    <a:pt x="17" y="54"/>
                  </a:cubicBezTo>
                  <a:cubicBezTo>
                    <a:pt x="21" y="54"/>
                    <a:pt x="25" y="50"/>
                    <a:pt x="25" y="45"/>
                  </a:cubicBezTo>
                  <a:cubicBezTo>
                    <a:pt x="25" y="44"/>
                    <a:pt x="25" y="43"/>
                    <a:pt x="24" y="41"/>
                  </a:cubicBezTo>
                  <a:cubicBezTo>
                    <a:pt x="47" y="41"/>
                    <a:pt x="47" y="41"/>
                    <a:pt x="47" y="41"/>
                  </a:cubicBezTo>
                  <a:cubicBezTo>
                    <a:pt x="46" y="43"/>
                    <a:pt x="46" y="44"/>
                    <a:pt x="46" y="45"/>
                  </a:cubicBezTo>
                  <a:cubicBezTo>
                    <a:pt x="46" y="50"/>
                    <a:pt x="49" y="54"/>
                    <a:pt x="54" y="54"/>
                  </a:cubicBezTo>
                  <a:cubicBezTo>
                    <a:pt x="59" y="54"/>
                    <a:pt x="62" y="50"/>
                    <a:pt x="62" y="45"/>
                  </a:cubicBezTo>
                  <a:cubicBezTo>
                    <a:pt x="62" y="44"/>
                    <a:pt x="62" y="43"/>
                    <a:pt x="61" y="41"/>
                  </a:cubicBezTo>
                  <a:cubicBezTo>
                    <a:pt x="66" y="41"/>
                    <a:pt x="66" y="41"/>
                    <a:pt x="66" y="41"/>
                  </a:cubicBezTo>
                  <a:lnTo>
                    <a:pt x="66" y="29"/>
                  </a:lnTo>
                  <a:close/>
                  <a:moveTo>
                    <a:pt x="46" y="29"/>
                  </a:moveTo>
                  <a:cubicBezTo>
                    <a:pt x="46" y="19"/>
                    <a:pt x="46" y="19"/>
                    <a:pt x="46" y="19"/>
                  </a:cubicBezTo>
                  <a:cubicBezTo>
                    <a:pt x="54" y="19"/>
                    <a:pt x="54" y="19"/>
                    <a:pt x="54" y="19"/>
                  </a:cubicBezTo>
                  <a:cubicBezTo>
                    <a:pt x="59" y="29"/>
                    <a:pt x="59" y="29"/>
                    <a:pt x="59" y="29"/>
                  </a:cubicBezTo>
                  <a:lnTo>
                    <a:pt x="46" y="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39" name="Freeform 138">
              <a:extLst>
                <a:ext uri="{FF2B5EF4-FFF2-40B4-BE49-F238E27FC236}">
                  <a16:creationId xmlns:a16="http://schemas.microsoft.com/office/drawing/2014/main" id="{2179AD0E-43CC-4CE8-80FA-F82A5079334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595" y="2003"/>
              <a:ext cx="88" cy="88"/>
            </a:xfrm>
            <a:custGeom>
              <a:avLst/>
              <a:gdLst>
                <a:gd name="T0" fmla="*/ 36 w 72"/>
                <a:gd name="T1" fmla="*/ 0 h 72"/>
                <a:gd name="T2" fmla="*/ 0 w 72"/>
                <a:gd name="T3" fmla="*/ 36 h 72"/>
                <a:gd name="T4" fmla="*/ 36 w 72"/>
                <a:gd name="T5" fmla="*/ 72 h 72"/>
                <a:gd name="T6" fmla="*/ 72 w 72"/>
                <a:gd name="T7" fmla="*/ 36 h 72"/>
                <a:gd name="T8" fmla="*/ 36 w 72"/>
                <a:gd name="T9" fmla="*/ 0 h 72"/>
                <a:gd name="T10" fmla="*/ 57 w 72"/>
                <a:gd name="T11" fmla="*/ 31 h 72"/>
                <a:gd name="T12" fmla="*/ 38 w 72"/>
                <a:gd name="T13" fmla="*/ 59 h 72"/>
                <a:gd name="T14" fmla="*/ 29 w 72"/>
                <a:gd name="T15" fmla="*/ 55 h 72"/>
                <a:gd name="T16" fmla="*/ 21 w 72"/>
                <a:gd name="T17" fmla="*/ 33 h 72"/>
                <a:gd name="T18" fmla="*/ 16 w 72"/>
                <a:gd name="T19" fmla="*/ 35 h 72"/>
                <a:gd name="T20" fmla="*/ 15 w 72"/>
                <a:gd name="T21" fmla="*/ 32 h 72"/>
                <a:gd name="T22" fmla="*/ 28 w 72"/>
                <a:gd name="T23" fmla="*/ 23 h 72"/>
                <a:gd name="T24" fmla="*/ 35 w 72"/>
                <a:gd name="T25" fmla="*/ 37 h 72"/>
                <a:gd name="T26" fmla="*/ 38 w 72"/>
                <a:gd name="T27" fmla="*/ 46 h 72"/>
                <a:gd name="T28" fmla="*/ 44 w 72"/>
                <a:gd name="T29" fmla="*/ 38 h 72"/>
                <a:gd name="T30" fmla="*/ 39 w 72"/>
                <a:gd name="T31" fmla="*/ 32 h 72"/>
                <a:gd name="T32" fmla="*/ 57 w 72"/>
                <a:gd name="T33" fmla="*/ 31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2" h="72">
                  <a:moveTo>
                    <a:pt x="36" y="0"/>
                  </a:moveTo>
                  <a:cubicBezTo>
                    <a:pt x="16" y="0"/>
                    <a:pt x="0" y="16"/>
                    <a:pt x="0" y="36"/>
                  </a:cubicBezTo>
                  <a:cubicBezTo>
                    <a:pt x="0" y="56"/>
                    <a:pt x="16" y="72"/>
                    <a:pt x="36" y="72"/>
                  </a:cubicBezTo>
                  <a:cubicBezTo>
                    <a:pt x="56" y="72"/>
                    <a:pt x="72" y="56"/>
                    <a:pt x="72" y="36"/>
                  </a:cubicBezTo>
                  <a:cubicBezTo>
                    <a:pt x="72" y="16"/>
                    <a:pt x="56" y="0"/>
                    <a:pt x="36" y="0"/>
                  </a:cubicBezTo>
                  <a:close/>
                  <a:moveTo>
                    <a:pt x="57" y="31"/>
                  </a:moveTo>
                  <a:cubicBezTo>
                    <a:pt x="55" y="45"/>
                    <a:pt x="42" y="56"/>
                    <a:pt x="38" y="59"/>
                  </a:cubicBezTo>
                  <a:cubicBezTo>
                    <a:pt x="34" y="61"/>
                    <a:pt x="30" y="57"/>
                    <a:pt x="29" y="55"/>
                  </a:cubicBezTo>
                  <a:cubicBezTo>
                    <a:pt x="27" y="52"/>
                    <a:pt x="22" y="35"/>
                    <a:pt x="21" y="33"/>
                  </a:cubicBezTo>
                  <a:cubicBezTo>
                    <a:pt x="20" y="32"/>
                    <a:pt x="16" y="35"/>
                    <a:pt x="16" y="35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5" y="32"/>
                    <a:pt x="22" y="24"/>
                    <a:pt x="28" y="23"/>
                  </a:cubicBezTo>
                  <a:cubicBezTo>
                    <a:pt x="33" y="21"/>
                    <a:pt x="33" y="32"/>
                    <a:pt x="35" y="37"/>
                  </a:cubicBezTo>
                  <a:cubicBezTo>
                    <a:pt x="36" y="43"/>
                    <a:pt x="37" y="46"/>
                    <a:pt x="38" y="46"/>
                  </a:cubicBezTo>
                  <a:cubicBezTo>
                    <a:pt x="39" y="46"/>
                    <a:pt x="42" y="43"/>
                    <a:pt x="44" y="38"/>
                  </a:cubicBezTo>
                  <a:cubicBezTo>
                    <a:pt x="47" y="33"/>
                    <a:pt x="44" y="29"/>
                    <a:pt x="39" y="32"/>
                  </a:cubicBezTo>
                  <a:cubicBezTo>
                    <a:pt x="41" y="20"/>
                    <a:pt x="60" y="18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40" name="Freeform 139">
              <a:extLst>
                <a:ext uri="{FF2B5EF4-FFF2-40B4-BE49-F238E27FC236}">
                  <a16:creationId xmlns:a16="http://schemas.microsoft.com/office/drawing/2014/main" id="{0AB61B61-F474-4891-9599-8DF36C6DB29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60" y="2725"/>
              <a:ext cx="58" cy="58"/>
            </a:xfrm>
            <a:custGeom>
              <a:avLst/>
              <a:gdLst>
                <a:gd name="T0" fmla="*/ 23 w 47"/>
                <a:gd name="T1" fmla="*/ 0 h 47"/>
                <a:gd name="T2" fmla="*/ 0 w 47"/>
                <a:gd name="T3" fmla="*/ 24 h 47"/>
                <a:gd name="T4" fmla="*/ 23 w 47"/>
                <a:gd name="T5" fmla="*/ 47 h 47"/>
                <a:gd name="T6" fmla="*/ 47 w 47"/>
                <a:gd name="T7" fmla="*/ 24 h 47"/>
                <a:gd name="T8" fmla="*/ 23 w 47"/>
                <a:gd name="T9" fmla="*/ 0 h 47"/>
                <a:gd name="T10" fmla="*/ 5 w 47"/>
                <a:gd name="T11" fmla="*/ 24 h 47"/>
                <a:gd name="T12" fmla="*/ 23 w 47"/>
                <a:gd name="T13" fmla="*/ 6 h 47"/>
                <a:gd name="T14" fmla="*/ 23 w 47"/>
                <a:gd name="T15" fmla="*/ 41 h 47"/>
                <a:gd name="T16" fmla="*/ 5 w 47"/>
                <a:gd name="T17" fmla="*/ 24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7" h="47">
                  <a:moveTo>
                    <a:pt x="23" y="0"/>
                  </a:moveTo>
                  <a:cubicBezTo>
                    <a:pt x="10" y="0"/>
                    <a:pt x="0" y="11"/>
                    <a:pt x="0" y="24"/>
                  </a:cubicBezTo>
                  <a:cubicBezTo>
                    <a:pt x="0" y="37"/>
                    <a:pt x="10" y="47"/>
                    <a:pt x="23" y="47"/>
                  </a:cubicBezTo>
                  <a:cubicBezTo>
                    <a:pt x="36" y="47"/>
                    <a:pt x="47" y="37"/>
                    <a:pt x="47" y="24"/>
                  </a:cubicBezTo>
                  <a:cubicBezTo>
                    <a:pt x="47" y="11"/>
                    <a:pt x="36" y="0"/>
                    <a:pt x="23" y="0"/>
                  </a:cubicBezTo>
                  <a:close/>
                  <a:moveTo>
                    <a:pt x="5" y="24"/>
                  </a:moveTo>
                  <a:cubicBezTo>
                    <a:pt x="5" y="14"/>
                    <a:pt x="13" y="6"/>
                    <a:pt x="23" y="6"/>
                  </a:cubicBezTo>
                  <a:cubicBezTo>
                    <a:pt x="23" y="41"/>
                    <a:pt x="23" y="41"/>
                    <a:pt x="23" y="41"/>
                  </a:cubicBezTo>
                  <a:cubicBezTo>
                    <a:pt x="13" y="41"/>
                    <a:pt x="5" y="33"/>
                    <a:pt x="5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41" name="Freeform 140">
              <a:extLst>
                <a:ext uri="{FF2B5EF4-FFF2-40B4-BE49-F238E27FC236}">
                  <a16:creationId xmlns:a16="http://schemas.microsoft.com/office/drawing/2014/main" id="{2C3686B3-79B3-47CD-834F-5D9A8F5AD54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82" y="2423"/>
              <a:ext cx="82" cy="76"/>
            </a:xfrm>
            <a:custGeom>
              <a:avLst/>
              <a:gdLst>
                <a:gd name="T0" fmla="*/ 34 w 67"/>
                <a:gd name="T1" fmla="*/ 8 h 62"/>
                <a:gd name="T2" fmla="*/ 23 w 67"/>
                <a:gd name="T3" fmla="*/ 10 h 62"/>
                <a:gd name="T4" fmla="*/ 15 w 67"/>
                <a:gd name="T5" fmla="*/ 14 h 62"/>
                <a:gd name="T6" fmla="*/ 8 w 67"/>
                <a:gd name="T7" fmla="*/ 27 h 62"/>
                <a:gd name="T8" fmla="*/ 11 w 67"/>
                <a:gd name="T9" fmla="*/ 34 h 62"/>
                <a:gd name="T10" fmla="*/ 17 w 67"/>
                <a:gd name="T11" fmla="*/ 41 h 62"/>
                <a:gd name="T12" fmla="*/ 21 w 67"/>
                <a:gd name="T13" fmla="*/ 47 h 62"/>
                <a:gd name="T14" fmla="*/ 21 w 67"/>
                <a:gd name="T15" fmla="*/ 49 h 62"/>
                <a:gd name="T16" fmla="*/ 22 w 67"/>
                <a:gd name="T17" fmla="*/ 48 h 62"/>
                <a:gd name="T18" fmla="*/ 28 w 67"/>
                <a:gd name="T19" fmla="*/ 45 h 62"/>
                <a:gd name="T20" fmla="*/ 29 w 67"/>
                <a:gd name="T21" fmla="*/ 45 h 62"/>
                <a:gd name="T22" fmla="*/ 34 w 67"/>
                <a:gd name="T23" fmla="*/ 46 h 62"/>
                <a:gd name="T24" fmla="*/ 44 w 67"/>
                <a:gd name="T25" fmla="*/ 44 h 62"/>
                <a:gd name="T26" fmla="*/ 52 w 67"/>
                <a:gd name="T27" fmla="*/ 40 h 62"/>
                <a:gd name="T28" fmla="*/ 59 w 67"/>
                <a:gd name="T29" fmla="*/ 27 h 62"/>
                <a:gd name="T30" fmla="*/ 52 w 67"/>
                <a:gd name="T31" fmla="*/ 14 h 62"/>
                <a:gd name="T32" fmla="*/ 44 w 67"/>
                <a:gd name="T33" fmla="*/ 10 h 62"/>
                <a:gd name="T34" fmla="*/ 34 w 67"/>
                <a:gd name="T35" fmla="*/ 8 h 62"/>
                <a:gd name="T36" fmla="*/ 34 w 67"/>
                <a:gd name="T37" fmla="*/ 0 h 62"/>
                <a:gd name="T38" fmla="*/ 34 w 67"/>
                <a:gd name="T39" fmla="*/ 0 h 62"/>
                <a:gd name="T40" fmla="*/ 67 w 67"/>
                <a:gd name="T41" fmla="*/ 27 h 62"/>
                <a:gd name="T42" fmla="*/ 34 w 67"/>
                <a:gd name="T43" fmla="*/ 54 h 62"/>
                <a:gd name="T44" fmla="*/ 28 w 67"/>
                <a:gd name="T45" fmla="*/ 54 h 62"/>
                <a:gd name="T46" fmla="*/ 4 w 67"/>
                <a:gd name="T47" fmla="*/ 62 h 62"/>
                <a:gd name="T48" fmla="*/ 4 w 67"/>
                <a:gd name="T49" fmla="*/ 61 h 62"/>
                <a:gd name="T50" fmla="*/ 13 w 67"/>
                <a:gd name="T51" fmla="*/ 50 h 62"/>
                <a:gd name="T52" fmla="*/ 12 w 67"/>
                <a:gd name="T53" fmla="*/ 48 h 62"/>
                <a:gd name="T54" fmla="*/ 0 w 67"/>
                <a:gd name="T55" fmla="*/ 27 h 62"/>
                <a:gd name="T56" fmla="*/ 34 w 67"/>
                <a:gd name="T57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7" h="62">
                  <a:moveTo>
                    <a:pt x="34" y="8"/>
                  </a:moveTo>
                  <a:cubicBezTo>
                    <a:pt x="30" y="8"/>
                    <a:pt x="26" y="9"/>
                    <a:pt x="23" y="10"/>
                  </a:cubicBezTo>
                  <a:cubicBezTo>
                    <a:pt x="20" y="11"/>
                    <a:pt x="17" y="12"/>
                    <a:pt x="15" y="14"/>
                  </a:cubicBezTo>
                  <a:cubicBezTo>
                    <a:pt x="11" y="18"/>
                    <a:pt x="8" y="22"/>
                    <a:pt x="8" y="27"/>
                  </a:cubicBezTo>
                  <a:cubicBezTo>
                    <a:pt x="8" y="29"/>
                    <a:pt x="9" y="32"/>
                    <a:pt x="11" y="34"/>
                  </a:cubicBezTo>
                  <a:cubicBezTo>
                    <a:pt x="12" y="37"/>
                    <a:pt x="14" y="39"/>
                    <a:pt x="17" y="41"/>
                  </a:cubicBezTo>
                  <a:cubicBezTo>
                    <a:pt x="19" y="42"/>
                    <a:pt x="20" y="44"/>
                    <a:pt x="21" y="47"/>
                  </a:cubicBezTo>
                  <a:cubicBezTo>
                    <a:pt x="21" y="47"/>
                    <a:pt x="21" y="48"/>
                    <a:pt x="21" y="49"/>
                  </a:cubicBezTo>
                  <a:cubicBezTo>
                    <a:pt x="21" y="49"/>
                    <a:pt x="22" y="48"/>
                    <a:pt x="22" y="48"/>
                  </a:cubicBezTo>
                  <a:cubicBezTo>
                    <a:pt x="24" y="46"/>
                    <a:pt x="26" y="45"/>
                    <a:pt x="28" y="45"/>
                  </a:cubicBezTo>
                  <a:cubicBezTo>
                    <a:pt x="29" y="45"/>
                    <a:pt x="29" y="45"/>
                    <a:pt x="29" y="45"/>
                  </a:cubicBezTo>
                  <a:cubicBezTo>
                    <a:pt x="31" y="46"/>
                    <a:pt x="32" y="46"/>
                    <a:pt x="34" y="46"/>
                  </a:cubicBezTo>
                  <a:cubicBezTo>
                    <a:pt x="37" y="46"/>
                    <a:pt x="41" y="45"/>
                    <a:pt x="44" y="44"/>
                  </a:cubicBezTo>
                  <a:cubicBezTo>
                    <a:pt x="47" y="43"/>
                    <a:pt x="50" y="41"/>
                    <a:pt x="52" y="40"/>
                  </a:cubicBezTo>
                  <a:cubicBezTo>
                    <a:pt x="56" y="36"/>
                    <a:pt x="59" y="32"/>
                    <a:pt x="59" y="27"/>
                  </a:cubicBezTo>
                  <a:cubicBezTo>
                    <a:pt x="59" y="22"/>
                    <a:pt x="56" y="18"/>
                    <a:pt x="52" y="14"/>
                  </a:cubicBezTo>
                  <a:cubicBezTo>
                    <a:pt x="50" y="12"/>
                    <a:pt x="47" y="11"/>
                    <a:pt x="44" y="10"/>
                  </a:cubicBezTo>
                  <a:cubicBezTo>
                    <a:pt x="41" y="9"/>
                    <a:pt x="37" y="8"/>
                    <a:pt x="34" y="8"/>
                  </a:cubicBezTo>
                  <a:close/>
                  <a:moveTo>
                    <a:pt x="34" y="0"/>
                  </a:moveTo>
                  <a:cubicBezTo>
                    <a:pt x="34" y="0"/>
                    <a:pt x="34" y="0"/>
                    <a:pt x="34" y="0"/>
                  </a:cubicBezTo>
                  <a:cubicBezTo>
                    <a:pt x="52" y="0"/>
                    <a:pt x="67" y="12"/>
                    <a:pt x="67" y="27"/>
                  </a:cubicBezTo>
                  <a:cubicBezTo>
                    <a:pt x="67" y="42"/>
                    <a:pt x="52" y="54"/>
                    <a:pt x="34" y="54"/>
                  </a:cubicBezTo>
                  <a:cubicBezTo>
                    <a:pt x="32" y="54"/>
                    <a:pt x="30" y="54"/>
                    <a:pt x="28" y="54"/>
                  </a:cubicBezTo>
                  <a:cubicBezTo>
                    <a:pt x="21" y="61"/>
                    <a:pt x="13" y="62"/>
                    <a:pt x="4" y="62"/>
                  </a:cubicBezTo>
                  <a:cubicBezTo>
                    <a:pt x="4" y="61"/>
                    <a:pt x="4" y="61"/>
                    <a:pt x="4" y="61"/>
                  </a:cubicBezTo>
                  <a:cubicBezTo>
                    <a:pt x="9" y="58"/>
                    <a:pt x="13" y="54"/>
                    <a:pt x="13" y="50"/>
                  </a:cubicBezTo>
                  <a:cubicBezTo>
                    <a:pt x="13" y="49"/>
                    <a:pt x="13" y="49"/>
                    <a:pt x="12" y="48"/>
                  </a:cubicBezTo>
                  <a:cubicBezTo>
                    <a:pt x="5" y="43"/>
                    <a:pt x="0" y="35"/>
                    <a:pt x="0" y="27"/>
                  </a:cubicBezTo>
                  <a:cubicBezTo>
                    <a:pt x="0" y="12"/>
                    <a:pt x="15" y="0"/>
                    <a:pt x="3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42" name="Freeform 141">
              <a:extLst>
                <a:ext uri="{FF2B5EF4-FFF2-40B4-BE49-F238E27FC236}">
                  <a16:creationId xmlns:a16="http://schemas.microsoft.com/office/drawing/2014/main" id="{D3B429B4-5F3D-4C7C-8EB2-D4ADB2D4A7B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94" y="1730"/>
              <a:ext cx="80" cy="79"/>
            </a:xfrm>
            <a:custGeom>
              <a:avLst/>
              <a:gdLst>
                <a:gd name="T0" fmla="*/ 62 w 65"/>
                <a:gd name="T1" fmla="*/ 36 h 64"/>
                <a:gd name="T2" fmla="*/ 62 w 65"/>
                <a:gd name="T3" fmla="*/ 32 h 64"/>
                <a:gd name="T4" fmla="*/ 33 w 65"/>
                <a:gd name="T5" fmla="*/ 2 h 64"/>
                <a:gd name="T6" fmla="*/ 28 w 65"/>
                <a:gd name="T7" fmla="*/ 3 h 64"/>
                <a:gd name="T8" fmla="*/ 18 w 65"/>
                <a:gd name="T9" fmla="*/ 0 h 64"/>
                <a:gd name="T10" fmla="*/ 0 w 65"/>
                <a:gd name="T11" fmla="*/ 18 h 64"/>
                <a:gd name="T12" fmla="*/ 3 w 65"/>
                <a:gd name="T13" fmla="*/ 27 h 64"/>
                <a:gd name="T14" fmla="*/ 3 w 65"/>
                <a:gd name="T15" fmla="*/ 32 h 64"/>
                <a:gd name="T16" fmla="*/ 33 w 65"/>
                <a:gd name="T17" fmla="*/ 62 h 64"/>
                <a:gd name="T18" fmla="*/ 38 w 65"/>
                <a:gd name="T19" fmla="*/ 61 h 64"/>
                <a:gd name="T20" fmla="*/ 47 w 65"/>
                <a:gd name="T21" fmla="*/ 64 h 64"/>
                <a:gd name="T22" fmla="*/ 65 w 65"/>
                <a:gd name="T23" fmla="*/ 46 h 64"/>
                <a:gd name="T24" fmla="*/ 62 w 65"/>
                <a:gd name="T25" fmla="*/ 36 h 64"/>
                <a:gd name="T26" fmla="*/ 35 w 65"/>
                <a:gd name="T27" fmla="*/ 54 h 64"/>
                <a:gd name="T28" fmla="*/ 17 w 65"/>
                <a:gd name="T29" fmla="*/ 49 h 64"/>
                <a:gd name="T30" fmla="*/ 18 w 65"/>
                <a:gd name="T31" fmla="*/ 39 h 64"/>
                <a:gd name="T32" fmla="*/ 26 w 65"/>
                <a:gd name="T33" fmla="*/ 45 h 64"/>
                <a:gd name="T34" fmla="*/ 40 w 65"/>
                <a:gd name="T35" fmla="*/ 44 h 64"/>
                <a:gd name="T36" fmla="*/ 32 w 65"/>
                <a:gd name="T37" fmla="*/ 36 h 64"/>
                <a:gd name="T38" fmla="*/ 15 w 65"/>
                <a:gd name="T39" fmla="*/ 23 h 64"/>
                <a:gd name="T40" fmla="*/ 28 w 65"/>
                <a:gd name="T41" fmla="*/ 10 h 64"/>
                <a:gd name="T42" fmla="*/ 46 w 65"/>
                <a:gd name="T43" fmla="*/ 15 h 64"/>
                <a:gd name="T44" fmla="*/ 45 w 65"/>
                <a:gd name="T45" fmla="*/ 24 h 64"/>
                <a:gd name="T46" fmla="*/ 32 w 65"/>
                <a:gd name="T47" fmla="*/ 17 h 64"/>
                <a:gd name="T48" fmla="*/ 29 w 65"/>
                <a:gd name="T49" fmla="*/ 26 h 64"/>
                <a:gd name="T50" fmla="*/ 50 w 65"/>
                <a:gd name="T51" fmla="*/ 37 h 64"/>
                <a:gd name="T52" fmla="*/ 35 w 65"/>
                <a:gd name="T53" fmla="*/ 5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65" h="64">
                  <a:moveTo>
                    <a:pt x="62" y="36"/>
                  </a:moveTo>
                  <a:cubicBezTo>
                    <a:pt x="62" y="35"/>
                    <a:pt x="62" y="34"/>
                    <a:pt x="62" y="32"/>
                  </a:cubicBezTo>
                  <a:cubicBezTo>
                    <a:pt x="62" y="16"/>
                    <a:pt x="49" y="2"/>
                    <a:pt x="33" y="2"/>
                  </a:cubicBezTo>
                  <a:cubicBezTo>
                    <a:pt x="31" y="2"/>
                    <a:pt x="29" y="3"/>
                    <a:pt x="28" y="3"/>
                  </a:cubicBezTo>
                  <a:cubicBezTo>
                    <a:pt x="25" y="1"/>
                    <a:pt x="22" y="0"/>
                    <a:pt x="18" y="0"/>
                  </a:cubicBezTo>
                  <a:cubicBezTo>
                    <a:pt x="8" y="0"/>
                    <a:pt x="0" y="8"/>
                    <a:pt x="0" y="18"/>
                  </a:cubicBezTo>
                  <a:cubicBezTo>
                    <a:pt x="0" y="21"/>
                    <a:pt x="1" y="25"/>
                    <a:pt x="3" y="27"/>
                  </a:cubicBezTo>
                  <a:cubicBezTo>
                    <a:pt x="3" y="29"/>
                    <a:pt x="3" y="31"/>
                    <a:pt x="3" y="32"/>
                  </a:cubicBezTo>
                  <a:cubicBezTo>
                    <a:pt x="3" y="49"/>
                    <a:pt x="16" y="62"/>
                    <a:pt x="33" y="62"/>
                  </a:cubicBezTo>
                  <a:cubicBezTo>
                    <a:pt x="34" y="62"/>
                    <a:pt x="36" y="62"/>
                    <a:pt x="38" y="61"/>
                  </a:cubicBezTo>
                  <a:cubicBezTo>
                    <a:pt x="41" y="63"/>
                    <a:pt x="44" y="64"/>
                    <a:pt x="47" y="64"/>
                  </a:cubicBezTo>
                  <a:cubicBezTo>
                    <a:pt x="57" y="64"/>
                    <a:pt x="65" y="56"/>
                    <a:pt x="65" y="46"/>
                  </a:cubicBezTo>
                  <a:cubicBezTo>
                    <a:pt x="65" y="43"/>
                    <a:pt x="64" y="39"/>
                    <a:pt x="62" y="36"/>
                  </a:cubicBezTo>
                  <a:close/>
                  <a:moveTo>
                    <a:pt x="35" y="54"/>
                  </a:moveTo>
                  <a:cubicBezTo>
                    <a:pt x="26" y="55"/>
                    <a:pt x="21" y="52"/>
                    <a:pt x="17" y="49"/>
                  </a:cubicBezTo>
                  <a:cubicBezTo>
                    <a:pt x="13" y="44"/>
                    <a:pt x="15" y="40"/>
                    <a:pt x="18" y="39"/>
                  </a:cubicBezTo>
                  <a:cubicBezTo>
                    <a:pt x="22" y="39"/>
                    <a:pt x="24" y="43"/>
                    <a:pt x="26" y="45"/>
                  </a:cubicBezTo>
                  <a:cubicBezTo>
                    <a:pt x="28" y="46"/>
                    <a:pt x="36" y="49"/>
                    <a:pt x="40" y="44"/>
                  </a:cubicBezTo>
                  <a:cubicBezTo>
                    <a:pt x="44" y="39"/>
                    <a:pt x="37" y="37"/>
                    <a:pt x="32" y="36"/>
                  </a:cubicBezTo>
                  <a:cubicBezTo>
                    <a:pt x="24" y="35"/>
                    <a:pt x="14" y="31"/>
                    <a:pt x="15" y="23"/>
                  </a:cubicBezTo>
                  <a:cubicBezTo>
                    <a:pt x="16" y="15"/>
                    <a:pt x="22" y="11"/>
                    <a:pt x="28" y="10"/>
                  </a:cubicBezTo>
                  <a:cubicBezTo>
                    <a:pt x="37" y="9"/>
                    <a:pt x="42" y="11"/>
                    <a:pt x="46" y="15"/>
                  </a:cubicBezTo>
                  <a:cubicBezTo>
                    <a:pt x="51" y="19"/>
                    <a:pt x="48" y="24"/>
                    <a:pt x="45" y="24"/>
                  </a:cubicBezTo>
                  <a:cubicBezTo>
                    <a:pt x="42" y="24"/>
                    <a:pt x="39" y="17"/>
                    <a:pt x="32" y="17"/>
                  </a:cubicBezTo>
                  <a:cubicBezTo>
                    <a:pt x="25" y="17"/>
                    <a:pt x="20" y="24"/>
                    <a:pt x="29" y="26"/>
                  </a:cubicBezTo>
                  <a:cubicBezTo>
                    <a:pt x="37" y="29"/>
                    <a:pt x="47" y="29"/>
                    <a:pt x="50" y="37"/>
                  </a:cubicBezTo>
                  <a:cubicBezTo>
                    <a:pt x="53" y="45"/>
                    <a:pt x="45" y="54"/>
                    <a:pt x="35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43" name="Freeform 142">
              <a:extLst>
                <a:ext uri="{FF2B5EF4-FFF2-40B4-BE49-F238E27FC236}">
                  <a16:creationId xmlns:a16="http://schemas.microsoft.com/office/drawing/2014/main" id="{65E4F11D-B040-4D43-A90B-1569078D091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322" y="2132"/>
              <a:ext cx="80" cy="81"/>
            </a:xfrm>
            <a:custGeom>
              <a:avLst/>
              <a:gdLst>
                <a:gd name="T0" fmla="*/ 61 w 65"/>
                <a:gd name="T1" fmla="*/ 19 h 66"/>
                <a:gd name="T2" fmla="*/ 47 w 65"/>
                <a:gd name="T3" fmla="*/ 4 h 66"/>
                <a:gd name="T4" fmla="*/ 51 w 65"/>
                <a:gd name="T5" fmla="*/ 0 h 66"/>
                <a:gd name="T6" fmla="*/ 65 w 65"/>
                <a:gd name="T7" fmla="*/ 14 h 66"/>
                <a:gd name="T8" fmla="*/ 61 w 65"/>
                <a:gd name="T9" fmla="*/ 19 h 66"/>
                <a:gd name="T10" fmla="*/ 57 w 65"/>
                <a:gd name="T11" fmla="*/ 23 h 66"/>
                <a:gd name="T12" fmla="*/ 55 w 65"/>
                <a:gd name="T13" fmla="*/ 45 h 66"/>
                <a:gd name="T14" fmla="*/ 10 w 65"/>
                <a:gd name="T15" fmla="*/ 66 h 66"/>
                <a:gd name="T16" fmla="*/ 7 w 65"/>
                <a:gd name="T17" fmla="*/ 62 h 66"/>
                <a:gd name="T18" fmla="*/ 24 w 65"/>
                <a:gd name="T19" fmla="*/ 45 h 66"/>
                <a:gd name="T20" fmla="*/ 26 w 65"/>
                <a:gd name="T21" fmla="*/ 45 h 66"/>
                <a:gd name="T22" fmla="*/ 33 w 65"/>
                <a:gd name="T23" fmla="*/ 39 h 66"/>
                <a:gd name="T24" fmla="*/ 26 w 65"/>
                <a:gd name="T25" fmla="*/ 33 h 66"/>
                <a:gd name="T26" fmla="*/ 20 w 65"/>
                <a:gd name="T27" fmla="*/ 39 h 66"/>
                <a:gd name="T28" fmla="*/ 21 w 65"/>
                <a:gd name="T29" fmla="*/ 41 h 66"/>
                <a:gd name="T30" fmla="*/ 3 w 65"/>
                <a:gd name="T31" fmla="*/ 59 h 66"/>
                <a:gd name="T32" fmla="*/ 0 w 65"/>
                <a:gd name="T33" fmla="*/ 56 h 66"/>
                <a:gd name="T34" fmla="*/ 20 w 65"/>
                <a:gd name="T35" fmla="*/ 10 h 66"/>
                <a:gd name="T36" fmla="*/ 43 w 65"/>
                <a:gd name="T37" fmla="*/ 8 h 66"/>
                <a:gd name="T38" fmla="*/ 57 w 65"/>
                <a:gd name="T39" fmla="*/ 23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5" h="66">
                  <a:moveTo>
                    <a:pt x="61" y="19"/>
                  </a:moveTo>
                  <a:cubicBezTo>
                    <a:pt x="47" y="4"/>
                    <a:pt x="47" y="4"/>
                    <a:pt x="47" y="4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65" y="14"/>
                    <a:pt x="65" y="14"/>
                    <a:pt x="65" y="14"/>
                  </a:cubicBezTo>
                  <a:lnTo>
                    <a:pt x="61" y="19"/>
                  </a:lnTo>
                  <a:close/>
                  <a:moveTo>
                    <a:pt x="57" y="23"/>
                  </a:moveTo>
                  <a:cubicBezTo>
                    <a:pt x="55" y="45"/>
                    <a:pt x="55" y="45"/>
                    <a:pt x="55" y="45"/>
                  </a:cubicBezTo>
                  <a:cubicBezTo>
                    <a:pt x="37" y="45"/>
                    <a:pt x="10" y="66"/>
                    <a:pt x="10" y="66"/>
                  </a:cubicBezTo>
                  <a:cubicBezTo>
                    <a:pt x="7" y="62"/>
                    <a:pt x="7" y="62"/>
                    <a:pt x="7" y="62"/>
                  </a:cubicBezTo>
                  <a:cubicBezTo>
                    <a:pt x="24" y="45"/>
                    <a:pt x="24" y="45"/>
                    <a:pt x="24" y="45"/>
                  </a:cubicBezTo>
                  <a:cubicBezTo>
                    <a:pt x="25" y="45"/>
                    <a:pt x="26" y="45"/>
                    <a:pt x="26" y="45"/>
                  </a:cubicBezTo>
                  <a:cubicBezTo>
                    <a:pt x="30" y="45"/>
                    <a:pt x="33" y="43"/>
                    <a:pt x="33" y="39"/>
                  </a:cubicBezTo>
                  <a:cubicBezTo>
                    <a:pt x="33" y="36"/>
                    <a:pt x="30" y="33"/>
                    <a:pt x="26" y="33"/>
                  </a:cubicBezTo>
                  <a:cubicBezTo>
                    <a:pt x="23" y="33"/>
                    <a:pt x="20" y="36"/>
                    <a:pt x="20" y="39"/>
                  </a:cubicBezTo>
                  <a:cubicBezTo>
                    <a:pt x="20" y="40"/>
                    <a:pt x="20" y="41"/>
                    <a:pt x="21" y="41"/>
                  </a:cubicBezTo>
                  <a:cubicBezTo>
                    <a:pt x="3" y="59"/>
                    <a:pt x="3" y="59"/>
                    <a:pt x="3" y="5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56"/>
                    <a:pt x="20" y="29"/>
                    <a:pt x="20" y="10"/>
                  </a:cubicBezTo>
                  <a:cubicBezTo>
                    <a:pt x="43" y="8"/>
                    <a:pt x="43" y="8"/>
                    <a:pt x="43" y="8"/>
                  </a:cubicBezTo>
                  <a:lnTo>
                    <a:pt x="57" y="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44" name="Freeform 143">
              <a:extLst>
                <a:ext uri="{FF2B5EF4-FFF2-40B4-BE49-F238E27FC236}">
                  <a16:creationId xmlns:a16="http://schemas.microsoft.com/office/drawing/2014/main" id="{586CF613-1AA5-4F17-BFF7-498FE261881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223" y="1892"/>
              <a:ext cx="47" cy="63"/>
            </a:xfrm>
            <a:custGeom>
              <a:avLst/>
              <a:gdLst>
                <a:gd name="T0" fmla="*/ 38 w 38"/>
                <a:gd name="T1" fmla="*/ 31 h 51"/>
                <a:gd name="T2" fmla="*/ 38 w 38"/>
                <a:gd name="T3" fmla="*/ 31 h 51"/>
                <a:gd name="T4" fmla="*/ 38 w 38"/>
                <a:gd name="T5" fmla="*/ 31 h 51"/>
                <a:gd name="T6" fmla="*/ 19 w 38"/>
                <a:gd name="T7" fmla="*/ 0 h 51"/>
                <a:gd name="T8" fmla="*/ 0 w 38"/>
                <a:gd name="T9" fmla="*/ 31 h 51"/>
                <a:gd name="T10" fmla="*/ 0 w 38"/>
                <a:gd name="T11" fmla="*/ 31 h 51"/>
                <a:gd name="T12" fmla="*/ 0 w 38"/>
                <a:gd name="T13" fmla="*/ 31 h 51"/>
                <a:gd name="T14" fmla="*/ 0 w 38"/>
                <a:gd name="T15" fmla="*/ 32 h 51"/>
                <a:gd name="T16" fmla="*/ 0 w 38"/>
                <a:gd name="T17" fmla="*/ 32 h 51"/>
                <a:gd name="T18" fmla="*/ 0 w 38"/>
                <a:gd name="T19" fmla="*/ 32 h 51"/>
                <a:gd name="T20" fmla="*/ 19 w 38"/>
                <a:gd name="T21" fmla="*/ 51 h 51"/>
                <a:gd name="T22" fmla="*/ 38 w 38"/>
                <a:gd name="T23" fmla="*/ 32 h 51"/>
                <a:gd name="T24" fmla="*/ 38 w 38"/>
                <a:gd name="T25" fmla="*/ 32 h 51"/>
                <a:gd name="T26" fmla="*/ 38 w 38"/>
                <a:gd name="T27" fmla="*/ 32 h 51"/>
                <a:gd name="T28" fmla="*/ 38 w 38"/>
                <a:gd name="T29" fmla="*/ 31 h 51"/>
                <a:gd name="T30" fmla="*/ 32 w 38"/>
                <a:gd name="T31" fmla="*/ 32 h 51"/>
                <a:gd name="T32" fmla="*/ 32 w 38"/>
                <a:gd name="T33" fmla="*/ 32 h 51"/>
                <a:gd name="T34" fmla="*/ 28 w 38"/>
                <a:gd name="T35" fmla="*/ 41 h 51"/>
                <a:gd name="T36" fmla="*/ 19 w 38"/>
                <a:gd name="T37" fmla="*/ 44 h 51"/>
                <a:gd name="T38" fmla="*/ 17 w 38"/>
                <a:gd name="T39" fmla="*/ 44 h 51"/>
                <a:gd name="T40" fmla="*/ 29 w 38"/>
                <a:gd name="T41" fmla="*/ 24 h 51"/>
                <a:gd name="T42" fmla="*/ 29 w 38"/>
                <a:gd name="T43" fmla="*/ 21 h 51"/>
                <a:gd name="T44" fmla="*/ 32 w 38"/>
                <a:gd name="T45" fmla="*/ 31 h 51"/>
                <a:gd name="T46" fmla="*/ 32 w 38"/>
                <a:gd name="T47" fmla="*/ 31 h 51"/>
                <a:gd name="T48" fmla="*/ 32 w 38"/>
                <a:gd name="T49" fmla="*/ 31 h 51"/>
                <a:gd name="T50" fmla="*/ 32 w 38"/>
                <a:gd name="T51" fmla="*/ 32 h 51"/>
                <a:gd name="T52" fmla="*/ 32 w 38"/>
                <a:gd name="T53" fmla="*/ 32 h 51"/>
                <a:gd name="T54" fmla="*/ 32 w 38"/>
                <a:gd name="T55" fmla="*/ 32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8" h="51">
                  <a:moveTo>
                    <a:pt x="38" y="31"/>
                  </a:moveTo>
                  <a:cubicBezTo>
                    <a:pt x="38" y="31"/>
                    <a:pt x="38" y="31"/>
                    <a:pt x="38" y="31"/>
                  </a:cubicBezTo>
                  <a:cubicBezTo>
                    <a:pt x="38" y="31"/>
                    <a:pt x="38" y="31"/>
                    <a:pt x="38" y="31"/>
                  </a:cubicBezTo>
                  <a:cubicBezTo>
                    <a:pt x="38" y="16"/>
                    <a:pt x="19" y="0"/>
                    <a:pt x="19" y="0"/>
                  </a:cubicBezTo>
                  <a:cubicBezTo>
                    <a:pt x="19" y="0"/>
                    <a:pt x="1" y="16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42"/>
                    <a:pt x="9" y="51"/>
                    <a:pt x="19" y="51"/>
                  </a:cubicBezTo>
                  <a:cubicBezTo>
                    <a:pt x="30" y="51"/>
                    <a:pt x="38" y="42"/>
                    <a:pt x="38" y="32"/>
                  </a:cubicBezTo>
                  <a:cubicBezTo>
                    <a:pt x="38" y="32"/>
                    <a:pt x="38" y="32"/>
                    <a:pt x="38" y="32"/>
                  </a:cubicBezTo>
                  <a:cubicBezTo>
                    <a:pt x="38" y="32"/>
                    <a:pt x="38" y="32"/>
                    <a:pt x="38" y="32"/>
                  </a:cubicBezTo>
                  <a:cubicBezTo>
                    <a:pt x="38" y="32"/>
                    <a:pt x="38" y="32"/>
                    <a:pt x="38" y="31"/>
                  </a:cubicBezTo>
                  <a:close/>
                  <a:moveTo>
                    <a:pt x="32" y="32"/>
                  </a:moveTo>
                  <a:cubicBezTo>
                    <a:pt x="32" y="32"/>
                    <a:pt x="32" y="32"/>
                    <a:pt x="32" y="32"/>
                  </a:cubicBezTo>
                  <a:cubicBezTo>
                    <a:pt x="32" y="35"/>
                    <a:pt x="30" y="38"/>
                    <a:pt x="28" y="41"/>
                  </a:cubicBezTo>
                  <a:cubicBezTo>
                    <a:pt x="26" y="43"/>
                    <a:pt x="23" y="44"/>
                    <a:pt x="19" y="44"/>
                  </a:cubicBezTo>
                  <a:cubicBezTo>
                    <a:pt x="19" y="44"/>
                    <a:pt x="18" y="44"/>
                    <a:pt x="17" y="44"/>
                  </a:cubicBezTo>
                  <a:cubicBezTo>
                    <a:pt x="24" y="40"/>
                    <a:pt x="29" y="33"/>
                    <a:pt x="29" y="24"/>
                  </a:cubicBezTo>
                  <a:cubicBezTo>
                    <a:pt x="29" y="23"/>
                    <a:pt x="29" y="22"/>
                    <a:pt x="29" y="21"/>
                  </a:cubicBezTo>
                  <a:cubicBezTo>
                    <a:pt x="31" y="25"/>
                    <a:pt x="32" y="28"/>
                    <a:pt x="32" y="31"/>
                  </a:cubicBezTo>
                  <a:cubicBezTo>
                    <a:pt x="32" y="31"/>
                    <a:pt x="32" y="31"/>
                    <a:pt x="32" y="31"/>
                  </a:cubicBezTo>
                  <a:cubicBezTo>
                    <a:pt x="32" y="31"/>
                    <a:pt x="32" y="31"/>
                    <a:pt x="32" y="31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32" y="32"/>
                    <a:pt x="32" y="32"/>
                    <a:pt x="32" y="3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45" name="Freeform 144">
              <a:extLst>
                <a:ext uri="{FF2B5EF4-FFF2-40B4-BE49-F238E27FC236}">
                  <a16:creationId xmlns:a16="http://schemas.microsoft.com/office/drawing/2014/main" id="{9DF8195D-F259-4C01-A9D9-6F986C2B84F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26" y="2560"/>
              <a:ext cx="74" cy="75"/>
            </a:xfrm>
            <a:custGeom>
              <a:avLst/>
              <a:gdLst>
                <a:gd name="T0" fmla="*/ 30 w 60"/>
                <a:gd name="T1" fmla="*/ 0 h 61"/>
                <a:gd name="T2" fmla="*/ 0 w 60"/>
                <a:gd name="T3" fmla="*/ 30 h 61"/>
                <a:gd name="T4" fmla="*/ 30 w 60"/>
                <a:gd name="T5" fmla="*/ 61 h 61"/>
                <a:gd name="T6" fmla="*/ 60 w 60"/>
                <a:gd name="T7" fmla="*/ 30 h 61"/>
                <a:gd name="T8" fmla="*/ 30 w 60"/>
                <a:gd name="T9" fmla="*/ 0 h 61"/>
                <a:gd name="T10" fmla="*/ 30 w 60"/>
                <a:gd name="T11" fmla="*/ 55 h 61"/>
                <a:gd name="T12" fmla="*/ 5 w 60"/>
                <a:gd name="T13" fmla="*/ 30 h 61"/>
                <a:gd name="T14" fmla="*/ 30 w 60"/>
                <a:gd name="T15" fmla="*/ 6 h 61"/>
                <a:gd name="T16" fmla="*/ 55 w 60"/>
                <a:gd name="T17" fmla="*/ 30 h 61"/>
                <a:gd name="T18" fmla="*/ 30 w 60"/>
                <a:gd name="T19" fmla="*/ 55 h 61"/>
                <a:gd name="T20" fmla="*/ 26 w 60"/>
                <a:gd name="T21" fmla="*/ 15 h 61"/>
                <a:gd name="T22" fmla="*/ 34 w 60"/>
                <a:gd name="T23" fmla="*/ 15 h 61"/>
                <a:gd name="T24" fmla="*/ 34 w 60"/>
                <a:gd name="T25" fmla="*/ 23 h 61"/>
                <a:gd name="T26" fmla="*/ 26 w 60"/>
                <a:gd name="T27" fmla="*/ 23 h 61"/>
                <a:gd name="T28" fmla="*/ 26 w 60"/>
                <a:gd name="T29" fmla="*/ 15 h 61"/>
                <a:gd name="T30" fmla="*/ 38 w 60"/>
                <a:gd name="T31" fmla="*/ 46 h 61"/>
                <a:gd name="T32" fmla="*/ 22 w 60"/>
                <a:gd name="T33" fmla="*/ 46 h 61"/>
                <a:gd name="T34" fmla="*/ 22 w 60"/>
                <a:gd name="T35" fmla="*/ 42 h 61"/>
                <a:gd name="T36" fmla="*/ 26 w 60"/>
                <a:gd name="T37" fmla="*/ 42 h 61"/>
                <a:gd name="T38" fmla="*/ 26 w 60"/>
                <a:gd name="T39" fmla="*/ 30 h 61"/>
                <a:gd name="T40" fmla="*/ 22 w 60"/>
                <a:gd name="T41" fmla="*/ 30 h 61"/>
                <a:gd name="T42" fmla="*/ 22 w 60"/>
                <a:gd name="T43" fmla="*/ 27 h 61"/>
                <a:gd name="T44" fmla="*/ 34 w 60"/>
                <a:gd name="T45" fmla="*/ 27 h 61"/>
                <a:gd name="T46" fmla="*/ 34 w 60"/>
                <a:gd name="T47" fmla="*/ 42 h 61"/>
                <a:gd name="T48" fmla="*/ 38 w 60"/>
                <a:gd name="T49" fmla="*/ 42 h 61"/>
                <a:gd name="T50" fmla="*/ 38 w 60"/>
                <a:gd name="T51" fmla="*/ 46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0" h="61">
                  <a:moveTo>
                    <a:pt x="30" y="0"/>
                  </a:moveTo>
                  <a:cubicBezTo>
                    <a:pt x="13" y="0"/>
                    <a:pt x="0" y="14"/>
                    <a:pt x="0" y="30"/>
                  </a:cubicBezTo>
                  <a:cubicBezTo>
                    <a:pt x="0" y="47"/>
                    <a:pt x="13" y="61"/>
                    <a:pt x="30" y="61"/>
                  </a:cubicBezTo>
                  <a:cubicBezTo>
                    <a:pt x="47" y="61"/>
                    <a:pt x="60" y="47"/>
                    <a:pt x="60" y="30"/>
                  </a:cubicBezTo>
                  <a:cubicBezTo>
                    <a:pt x="60" y="14"/>
                    <a:pt x="47" y="0"/>
                    <a:pt x="30" y="0"/>
                  </a:cubicBezTo>
                  <a:close/>
                  <a:moveTo>
                    <a:pt x="30" y="55"/>
                  </a:moveTo>
                  <a:cubicBezTo>
                    <a:pt x="16" y="55"/>
                    <a:pt x="5" y="44"/>
                    <a:pt x="5" y="30"/>
                  </a:cubicBezTo>
                  <a:cubicBezTo>
                    <a:pt x="5" y="17"/>
                    <a:pt x="16" y="6"/>
                    <a:pt x="30" y="6"/>
                  </a:cubicBezTo>
                  <a:cubicBezTo>
                    <a:pt x="44" y="6"/>
                    <a:pt x="55" y="17"/>
                    <a:pt x="55" y="30"/>
                  </a:cubicBezTo>
                  <a:cubicBezTo>
                    <a:pt x="55" y="44"/>
                    <a:pt x="44" y="55"/>
                    <a:pt x="30" y="55"/>
                  </a:cubicBezTo>
                  <a:close/>
                  <a:moveTo>
                    <a:pt x="26" y="15"/>
                  </a:moveTo>
                  <a:cubicBezTo>
                    <a:pt x="34" y="15"/>
                    <a:pt x="34" y="15"/>
                    <a:pt x="34" y="15"/>
                  </a:cubicBezTo>
                  <a:cubicBezTo>
                    <a:pt x="34" y="23"/>
                    <a:pt x="34" y="23"/>
                    <a:pt x="34" y="23"/>
                  </a:cubicBezTo>
                  <a:cubicBezTo>
                    <a:pt x="26" y="23"/>
                    <a:pt x="26" y="23"/>
                    <a:pt x="26" y="23"/>
                  </a:cubicBezTo>
                  <a:lnTo>
                    <a:pt x="26" y="15"/>
                  </a:lnTo>
                  <a:close/>
                  <a:moveTo>
                    <a:pt x="38" y="46"/>
                  </a:moveTo>
                  <a:cubicBezTo>
                    <a:pt x="22" y="46"/>
                    <a:pt x="22" y="46"/>
                    <a:pt x="22" y="46"/>
                  </a:cubicBezTo>
                  <a:cubicBezTo>
                    <a:pt x="22" y="42"/>
                    <a:pt x="22" y="42"/>
                    <a:pt x="22" y="42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6" y="30"/>
                    <a:pt x="26" y="30"/>
                    <a:pt x="26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34" y="27"/>
                    <a:pt x="34" y="27"/>
                    <a:pt x="34" y="27"/>
                  </a:cubicBezTo>
                  <a:cubicBezTo>
                    <a:pt x="34" y="42"/>
                    <a:pt x="34" y="42"/>
                    <a:pt x="34" y="42"/>
                  </a:cubicBezTo>
                  <a:cubicBezTo>
                    <a:pt x="38" y="42"/>
                    <a:pt x="38" y="42"/>
                    <a:pt x="38" y="42"/>
                  </a:cubicBezTo>
                  <a:lnTo>
                    <a:pt x="38" y="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46" name="Freeform 145">
              <a:extLst>
                <a:ext uri="{FF2B5EF4-FFF2-40B4-BE49-F238E27FC236}">
                  <a16:creationId xmlns:a16="http://schemas.microsoft.com/office/drawing/2014/main" id="{DD4ECC44-7E45-4EF7-BB72-E4A9364863A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196" y="2438"/>
              <a:ext cx="101" cy="107"/>
            </a:xfrm>
            <a:custGeom>
              <a:avLst/>
              <a:gdLst>
                <a:gd name="T0" fmla="*/ 78 w 82"/>
                <a:gd name="T1" fmla="*/ 22 h 87"/>
                <a:gd name="T2" fmla="*/ 50 w 82"/>
                <a:gd name="T3" fmla="*/ 2 h 87"/>
                <a:gd name="T4" fmla="*/ 40 w 82"/>
                <a:gd name="T5" fmla="*/ 4 h 87"/>
                <a:gd name="T6" fmla="*/ 3 w 82"/>
                <a:gd name="T7" fmla="*/ 55 h 87"/>
                <a:gd name="T8" fmla="*/ 4 w 82"/>
                <a:gd name="T9" fmla="*/ 65 h 87"/>
                <a:gd name="T10" fmla="*/ 32 w 82"/>
                <a:gd name="T11" fmla="*/ 85 h 87"/>
                <a:gd name="T12" fmla="*/ 42 w 82"/>
                <a:gd name="T13" fmla="*/ 84 h 87"/>
                <a:gd name="T14" fmla="*/ 80 w 82"/>
                <a:gd name="T15" fmla="*/ 32 h 87"/>
                <a:gd name="T16" fmla="*/ 78 w 82"/>
                <a:gd name="T17" fmla="*/ 22 h 87"/>
                <a:gd name="T18" fmla="*/ 54 w 82"/>
                <a:gd name="T19" fmla="*/ 9 h 87"/>
                <a:gd name="T20" fmla="*/ 70 w 82"/>
                <a:gd name="T21" fmla="*/ 21 h 87"/>
                <a:gd name="T22" fmla="*/ 68 w 82"/>
                <a:gd name="T23" fmla="*/ 23 h 87"/>
                <a:gd name="T24" fmla="*/ 53 w 82"/>
                <a:gd name="T25" fmla="*/ 11 h 87"/>
                <a:gd name="T26" fmla="*/ 54 w 82"/>
                <a:gd name="T27" fmla="*/ 9 h 87"/>
                <a:gd name="T28" fmla="*/ 21 w 82"/>
                <a:gd name="T29" fmla="*/ 71 h 87"/>
                <a:gd name="T30" fmla="*/ 20 w 82"/>
                <a:gd name="T31" fmla="*/ 64 h 87"/>
                <a:gd name="T32" fmla="*/ 27 w 82"/>
                <a:gd name="T33" fmla="*/ 63 h 87"/>
                <a:gd name="T34" fmla="*/ 28 w 82"/>
                <a:gd name="T35" fmla="*/ 70 h 87"/>
                <a:gd name="T36" fmla="*/ 21 w 82"/>
                <a:gd name="T37" fmla="*/ 71 h 87"/>
                <a:gd name="T38" fmla="*/ 45 w 82"/>
                <a:gd name="T39" fmla="*/ 71 h 87"/>
                <a:gd name="T40" fmla="*/ 14 w 82"/>
                <a:gd name="T41" fmla="*/ 48 h 87"/>
                <a:gd name="T42" fmla="*/ 43 w 82"/>
                <a:gd name="T43" fmla="*/ 9 h 87"/>
                <a:gd name="T44" fmla="*/ 74 w 82"/>
                <a:gd name="T45" fmla="*/ 31 h 87"/>
                <a:gd name="T46" fmla="*/ 45 w 82"/>
                <a:gd name="T47" fmla="*/ 71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82" h="87">
                  <a:moveTo>
                    <a:pt x="78" y="22"/>
                  </a:moveTo>
                  <a:cubicBezTo>
                    <a:pt x="50" y="2"/>
                    <a:pt x="50" y="2"/>
                    <a:pt x="50" y="2"/>
                  </a:cubicBezTo>
                  <a:cubicBezTo>
                    <a:pt x="47" y="0"/>
                    <a:pt x="43" y="0"/>
                    <a:pt x="40" y="4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0" y="58"/>
                    <a:pt x="1" y="63"/>
                    <a:pt x="4" y="65"/>
                  </a:cubicBezTo>
                  <a:cubicBezTo>
                    <a:pt x="32" y="85"/>
                    <a:pt x="32" y="85"/>
                    <a:pt x="32" y="85"/>
                  </a:cubicBezTo>
                  <a:cubicBezTo>
                    <a:pt x="35" y="87"/>
                    <a:pt x="40" y="87"/>
                    <a:pt x="42" y="84"/>
                  </a:cubicBezTo>
                  <a:cubicBezTo>
                    <a:pt x="80" y="32"/>
                    <a:pt x="80" y="32"/>
                    <a:pt x="80" y="32"/>
                  </a:cubicBezTo>
                  <a:cubicBezTo>
                    <a:pt x="82" y="29"/>
                    <a:pt x="81" y="25"/>
                    <a:pt x="78" y="22"/>
                  </a:cubicBezTo>
                  <a:close/>
                  <a:moveTo>
                    <a:pt x="54" y="9"/>
                  </a:moveTo>
                  <a:cubicBezTo>
                    <a:pt x="70" y="21"/>
                    <a:pt x="70" y="21"/>
                    <a:pt x="70" y="21"/>
                  </a:cubicBezTo>
                  <a:cubicBezTo>
                    <a:pt x="68" y="23"/>
                    <a:pt x="68" y="23"/>
                    <a:pt x="68" y="23"/>
                  </a:cubicBezTo>
                  <a:cubicBezTo>
                    <a:pt x="53" y="11"/>
                    <a:pt x="53" y="11"/>
                    <a:pt x="53" y="11"/>
                  </a:cubicBezTo>
                  <a:lnTo>
                    <a:pt x="54" y="9"/>
                  </a:lnTo>
                  <a:close/>
                  <a:moveTo>
                    <a:pt x="21" y="71"/>
                  </a:moveTo>
                  <a:cubicBezTo>
                    <a:pt x="19" y="70"/>
                    <a:pt x="18" y="67"/>
                    <a:pt x="20" y="64"/>
                  </a:cubicBezTo>
                  <a:cubicBezTo>
                    <a:pt x="22" y="62"/>
                    <a:pt x="25" y="62"/>
                    <a:pt x="27" y="63"/>
                  </a:cubicBezTo>
                  <a:cubicBezTo>
                    <a:pt x="29" y="65"/>
                    <a:pt x="29" y="68"/>
                    <a:pt x="28" y="70"/>
                  </a:cubicBezTo>
                  <a:cubicBezTo>
                    <a:pt x="26" y="72"/>
                    <a:pt x="23" y="73"/>
                    <a:pt x="21" y="71"/>
                  </a:cubicBezTo>
                  <a:close/>
                  <a:moveTo>
                    <a:pt x="45" y="71"/>
                  </a:moveTo>
                  <a:cubicBezTo>
                    <a:pt x="14" y="48"/>
                    <a:pt x="14" y="48"/>
                    <a:pt x="14" y="48"/>
                  </a:cubicBezTo>
                  <a:cubicBezTo>
                    <a:pt x="43" y="9"/>
                    <a:pt x="43" y="9"/>
                    <a:pt x="43" y="9"/>
                  </a:cubicBezTo>
                  <a:cubicBezTo>
                    <a:pt x="74" y="31"/>
                    <a:pt x="74" y="31"/>
                    <a:pt x="74" y="31"/>
                  </a:cubicBezTo>
                  <a:lnTo>
                    <a:pt x="45" y="7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47" name="Freeform 146">
              <a:extLst>
                <a:ext uri="{FF2B5EF4-FFF2-40B4-BE49-F238E27FC236}">
                  <a16:creationId xmlns:a16="http://schemas.microsoft.com/office/drawing/2014/main" id="{5EE44E73-83F6-48CC-AEDC-81468C40946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92" y="2724"/>
              <a:ext cx="84" cy="85"/>
            </a:xfrm>
            <a:custGeom>
              <a:avLst/>
              <a:gdLst>
                <a:gd name="T0" fmla="*/ 35 w 69"/>
                <a:gd name="T1" fmla="*/ 0 h 69"/>
                <a:gd name="T2" fmla="*/ 0 w 69"/>
                <a:gd name="T3" fmla="*/ 35 h 69"/>
                <a:gd name="T4" fmla="*/ 35 w 69"/>
                <a:gd name="T5" fmla="*/ 69 h 69"/>
                <a:gd name="T6" fmla="*/ 69 w 69"/>
                <a:gd name="T7" fmla="*/ 35 h 69"/>
                <a:gd name="T8" fmla="*/ 35 w 69"/>
                <a:gd name="T9" fmla="*/ 0 h 69"/>
                <a:gd name="T10" fmla="*/ 55 w 69"/>
                <a:gd name="T11" fmla="*/ 30 h 69"/>
                <a:gd name="T12" fmla="*/ 36 w 69"/>
                <a:gd name="T13" fmla="*/ 56 h 69"/>
                <a:gd name="T14" fmla="*/ 28 w 69"/>
                <a:gd name="T15" fmla="*/ 52 h 69"/>
                <a:gd name="T16" fmla="*/ 21 w 69"/>
                <a:gd name="T17" fmla="*/ 32 h 69"/>
                <a:gd name="T18" fmla="*/ 16 w 69"/>
                <a:gd name="T19" fmla="*/ 33 h 69"/>
                <a:gd name="T20" fmla="*/ 14 w 69"/>
                <a:gd name="T21" fmla="*/ 31 h 69"/>
                <a:gd name="T22" fmla="*/ 27 w 69"/>
                <a:gd name="T23" fmla="*/ 22 h 69"/>
                <a:gd name="T24" fmla="*/ 34 w 69"/>
                <a:gd name="T25" fmla="*/ 35 h 69"/>
                <a:gd name="T26" fmla="*/ 37 w 69"/>
                <a:gd name="T27" fmla="*/ 44 h 69"/>
                <a:gd name="T28" fmla="*/ 43 w 69"/>
                <a:gd name="T29" fmla="*/ 36 h 69"/>
                <a:gd name="T30" fmla="*/ 38 w 69"/>
                <a:gd name="T31" fmla="*/ 31 h 69"/>
                <a:gd name="T32" fmla="*/ 55 w 69"/>
                <a:gd name="T33" fmla="*/ 3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9" h="69">
                  <a:moveTo>
                    <a:pt x="35" y="0"/>
                  </a:moveTo>
                  <a:cubicBezTo>
                    <a:pt x="16" y="0"/>
                    <a:pt x="0" y="16"/>
                    <a:pt x="0" y="35"/>
                  </a:cubicBezTo>
                  <a:cubicBezTo>
                    <a:pt x="0" y="54"/>
                    <a:pt x="16" y="69"/>
                    <a:pt x="35" y="69"/>
                  </a:cubicBezTo>
                  <a:cubicBezTo>
                    <a:pt x="54" y="69"/>
                    <a:pt x="69" y="54"/>
                    <a:pt x="69" y="35"/>
                  </a:cubicBezTo>
                  <a:cubicBezTo>
                    <a:pt x="69" y="16"/>
                    <a:pt x="54" y="0"/>
                    <a:pt x="35" y="0"/>
                  </a:cubicBezTo>
                  <a:close/>
                  <a:moveTo>
                    <a:pt x="55" y="30"/>
                  </a:moveTo>
                  <a:cubicBezTo>
                    <a:pt x="53" y="43"/>
                    <a:pt x="40" y="53"/>
                    <a:pt x="36" y="56"/>
                  </a:cubicBezTo>
                  <a:cubicBezTo>
                    <a:pt x="32" y="58"/>
                    <a:pt x="29" y="55"/>
                    <a:pt x="28" y="52"/>
                  </a:cubicBezTo>
                  <a:cubicBezTo>
                    <a:pt x="26" y="49"/>
                    <a:pt x="22" y="33"/>
                    <a:pt x="21" y="32"/>
                  </a:cubicBezTo>
                  <a:cubicBezTo>
                    <a:pt x="19" y="30"/>
                    <a:pt x="16" y="33"/>
                    <a:pt x="16" y="33"/>
                  </a:cubicBezTo>
                  <a:cubicBezTo>
                    <a:pt x="14" y="31"/>
                    <a:pt x="14" y="31"/>
                    <a:pt x="14" y="31"/>
                  </a:cubicBezTo>
                  <a:cubicBezTo>
                    <a:pt x="14" y="31"/>
                    <a:pt x="21" y="23"/>
                    <a:pt x="27" y="22"/>
                  </a:cubicBezTo>
                  <a:cubicBezTo>
                    <a:pt x="32" y="20"/>
                    <a:pt x="32" y="30"/>
                    <a:pt x="34" y="35"/>
                  </a:cubicBezTo>
                  <a:cubicBezTo>
                    <a:pt x="35" y="41"/>
                    <a:pt x="36" y="44"/>
                    <a:pt x="37" y="44"/>
                  </a:cubicBezTo>
                  <a:cubicBezTo>
                    <a:pt x="38" y="44"/>
                    <a:pt x="40" y="41"/>
                    <a:pt x="43" y="36"/>
                  </a:cubicBezTo>
                  <a:cubicBezTo>
                    <a:pt x="45" y="32"/>
                    <a:pt x="42" y="28"/>
                    <a:pt x="38" y="31"/>
                  </a:cubicBezTo>
                  <a:cubicBezTo>
                    <a:pt x="40" y="20"/>
                    <a:pt x="57" y="17"/>
                    <a:pt x="55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48" name="Freeform 147">
              <a:extLst>
                <a:ext uri="{FF2B5EF4-FFF2-40B4-BE49-F238E27FC236}">
                  <a16:creationId xmlns:a16="http://schemas.microsoft.com/office/drawing/2014/main" id="{EFB5484E-F99F-40D7-A93F-4337A2DDFBE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67" y="1247"/>
              <a:ext cx="81" cy="71"/>
            </a:xfrm>
            <a:custGeom>
              <a:avLst/>
              <a:gdLst>
                <a:gd name="T0" fmla="*/ 66 w 66"/>
                <a:gd name="T1" fmla="*/ 19 h 58"/>
                <a:gd name="T2" fmla="*/ 47 w 66"/>
                <a:gd name="T3" fmla="*/ 0 h 58"/>
                <a:gd name="T4" fmla="*/ 33 w 66"/>
                <a:gd name="T5" fmla="*/ 6 h 58"/>
                <a:gd name="T6" fmla="*/ 19 w 66"/>
                <a:gd name="T7" fmla="*/ 0 h 58"/>
                <a:gd name="T8" fmla="*/ 0 w 66"/>
                <a:gd name="T9" fmla="*/ 19 h 58"/>
                <a:gd name="T10" fmla="*/ 6 w 66"/>
                <a:gd name="T11" fmla="*/ 33 h 58"/>
                <a:gd name="T12" fmla="*/ 6 w 66"/>
                <a:gd name="T13" fmla="*/ 33 h 58"/>
                <a:gd name="T14" fmla="*/ 26 w 66"/>
                <a:gd name="T15" fmla="*/ 54 h 58"/>
                <a:gd name="T16" fmla="*/ 33 w 66"/>
                <a:gd name="T17" fmla="*/ 58 h 58"/>
                <a:gd name="T18" fmla="*/ 39 w 66"/>
                <a:gd name="T19" fmla="*/ 54 h 58"/>
                <a:gd name="T20" fmla="*/ 59 w 66"/>
                <a:gd name="T21" fmla="*/ 33 h 58"/>
                <a:gd name="T22" fmla="*/ 59 w 66"/>
                <a:gd name="T23" fmla="*/ 33 h 58"/>
                <a:gd name="T24" fmla="*/ 66 w 66"/>
                <a:gd name="T25" fmla="*/ 19 h 58"/>
                <a:gd name="T26" fmla="*/ 54 w 66"/>
                <a:gd name="T27" fmla="*/ 27 h 58"/>
                <a:gd name="T28" fmla="*/ 33 w 66"/>
                <a:gd name="T29" fmla="*/ 48 h 58"/>
                <a:gd name="T30" fmla="*/ 33 w 66"/>
                <a:gd name="T31" fmla="*/ 48 h 58"/>
                <a:gd name="T32" fmla="*/ 32 w 66"/>
                <a:gd name="T33" fmla="*/ 48 h 58"/>
                <a:gd name="T34" fmla="*/ 11 w 66"/>
                <a:gd name="T35" fmla="*/ 27 h 58"/>
                <a:gd name="T36" fmla="*/ 8 w 66"/>
                <a:gd name="T37" fmla="*/ 19 h 58"/>
                <a:gd name="T38" fmla="*/ 19 w 66"/>
                <a:gd name="T39" fmla="*/ 8 h 58"/>
                <a:gd name="T40" fmla="*/ 27 w 66"/>
                <a:gd name="T41" fmla="*/ 12 h 58"/>
                <a:gd name="T42" fmla="*/ 33 w 66"/>
                <a:gd name="T43" fmla="*/ 18 h 58"/>
                <a:gd name="T44" fmla="*/ 39 w 66"/>
                <a:gd name="T45" fmla="*/ 12 h 58"/>
                <a:gd name="T46" fmla="*/ 47 w 66"/>
                <a:gd name="T47" fmla="*/ 8 h 58"/>
                <a:gd name="T48" fmla="*/ 57 w 66"/>
                <a:gd name="T49" fmla="*/ 19 h 58"/>
                <a:gd name="T50" fmla="*/ 54 w 66"/>
                <a:gd name="T51" fmla="*/ 27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6" h="58">
                  <a:moveTo>
                    <a:pt x="66" y="19"/>
                  </a:moveTo>
                  <a:cubicBezTo>
                    <a:pt x="66" y="8"/>
                    <a:pt x="57" y="0"/>
                    <a:pt x="47" y="0"/>
                  </a:cubicBezTo>
                  <a:cubicBezTo>
                    <a:pt x="41" y="0"/>
                    <a:pt x="36" y="2"/>
                    <a:pt x="33" y="6"/>
                  </a:cubicBezTo>
                  <a:cubicBezTo>
                    <a:pt x="29" y="2"/>
                    <a:pt x="24" y="0"/>
                    <a:pt x="19" y="0"/>
                  </a:cubicBezTo>
                  <a:cubicBezTo>
                    <a:pt x="8" y="0"/>
                    <a:pt x="0" y="8"/>
                    <a:pt x="0" y="19"/>
                  </a:cubicBezTo>
                  <a:cubicBezTo>
                    <a:pt x="0" y="24"/>
                    <a:pt x="2" y="29"/>
                    <a:pt x="6" y="33"/>
                  </a:cubicBezTo>
                  <a:cubicBezTo>
                    <a:pt x="6" y="33"/>
                    <a:pt x="6" y="33"/>
                    <a:pt x="6" y="33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28" y="56"/>
                    <a:pt x="31" y="58"/>
                    <a:pt x="33" y="58"/>
                  </a:cubicBezTo>
                  <a:cubicBezTo>
                    <a:pt x="35" y="58"/>
                    <a:pt x="37" y="56"/>
                    <a:pt x="39" y="54"/>
                  </a:cubicBezTo>
                  <a:cubicBezTo>
                    <a:pt x="59" y="33"/>
                    <a:pt x="59" y="33"/>
                    <a:pt x="59" y="33"/>
                  </a:cubicBezTo>
                  <a:cubicBezTo>
                    <a:pt x="59" y="33"/>
                    <a:pt x="59" y="33"/>
                    <a:pt x="59" y="33"/>
                  </a:cubicBezTo>
                  <a:cubicBezTo>
                    <a:pt x="63" y="29"/>
                    <a:pt x="66" y="24"/>
                    <a:pt x="66" y="19"/>
                  </a:cubicBezTo>
                  <a:close/>
                  <a:moveTo>
                    <a:pt x="54" y="27"/>
                  </a:moveTo>
                  <a:cubicBezTo>
                    <a:pt x="33" y="48"/>
                    <a:pt x="33" y="48"/>
                    <a:pt x="33" y="48"/>
                  </a:cubicBezTo>
                  <a:cubicBezTo>
                    <a:pt x="33" y="48"/>
                    <a:pt x="33" y="48"/>
                    <a:pt x="33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9" y="25"/>
                    <a:pt x="8" y="22"/>
                    <a:pt x="8" y="19"/>
                  </a:cubicBezTo>
                  <a:cubicBezTo>
                    <a:pt x="8" y="13"/>
                    <a:pt x="13" y="8"/>
                    <a:pt x="19" y="8"/>
                  </a:cubicBezTo>
                  <a:cubicBezTo>
                    <a:pt x="22" y="8"/>
                    <a:pt x="24" y="9"/>
                    <a:pt x="27" y="12"/>
                  </a:cubicBezTo>
                  <a:cubicBezTo>
                    <a:pt x="33" y="18"/>
                    <a:pt x="33" y="18"/>
                    <a:pt x="33" y="18"/>
                  </a:cubicBezTo>
                  <a:cubicBezTo>
                    <a:pt x="39" y="12"/>
                    <a:pt x="39" y="12"/>
                    <a:pt x="39" y="12"/>
                  </a:cubicBezTo>
                  <a:cubicBezTo>
                    <a:pt x="41" y="9"/>
                    <a:pt x="44" y="8"/>
                    <a:pt x="47" y="8"/>
                  </a:cubicBezTo>
                  <a:cubicBezTo>
                    <a:pt x="53" y="8"/>
                    <a:pt x="57" y="13"/>
                    <a:pt x="57" y="19"/>
                  </a:cubicBezTo>
                  <a:cubicBezTo>
                    <a:pt x="57" y="22"/>
                    <a:pt x="56" y="25"/>
                    <a:pt x="54" y="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49" name="Freeform 148">
              <a:extLst>
                <a:ext uri="{FF2B5EF4-FFF2-40B4-BE49-F238E27FC236}">
                  <a16:creationId xmlns:a16="http://schemas.microsoft.com/office/drawing/2014/main" id="{B4F1A059-78BE-4AC8-857B-E1B911C4E7D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224" y="1466"/>
              <a:ext cx="92" cy="108"/>
            </a:xfrm>
            <a:custGeom>
              <a:avLst/>
              <a:gdLst>
                <a:gd name="T0" fmla="*/ 54 w 75"/>
                <a:gd name="T1" fmla="*/ 0 h 88"/>
                <a:gd name="T2" fmla="*/ 13 w 75"/>
                <a:gd name="T3" fmla="*/ 28 h 88"/>
                <a:gd name="T4" fmla="*/ 16 w 75"/>
                <a:gd name="T5" fmla="*/ 65 h 88"/>
                <a:gd name="T6" fmla="*/ 48 w 75"/>
                <a:gd name="T7" fmla="*/ 27 h 88"/>
                <a:gd name="T8" fmla="*/ 32 w 75"/>
                <a:gd name="T9" fmla="*/ 75 h 88"/>
                <a:gd name="T10" fmla="*/ 69 w 75"/>
                <a:gd name="T11" fmla="*/ 57 h 88"/>
                <a:gd name="T12" fmla="*/ 54 w 75"/>
                <a:gd name="T13" fmla="*/ 0 h 88"/>
                <a:gd name="T14" fmla="*/ 4 w 75"/>
                <a:gd name="T15" fmla="*/ 78 h 88"/>
                <a:gd name="T16" fmla="*/ 10 w 75"/>
                <a:gd name="T17" fmla="*/ 83 h 88"/>
                <a:gd name="T18" fmla="*/ 46 w 75"/>
                <a:gd name="T19" fmla="*/ 41 h 88"/>
                <a:gd name="T20" fmla="*/ 4 w 75"/>
                <a:gd name="T21" fmla="*/ 7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5" h="88">
                  <a:moveTo>
                    <a:pt x="54" y="0"/>
                  </a:moveTo>
                  <a:cubicBezTo>
                    <a:pt x="40" y="23"/>
                    <a:pt x="29" y="12"/>
                    <a:pt x="13" y="28"/>
                  </a:cubicBezTo>
                  <a:cubicBezTo>
                    <a:pt x="0" y="42"/>
                    <a:pt x="4" y="59"/>
                    <a:pt x="16" y="65"/>
                  </a:cubicBezTo>
                  <a:cubicBezTo>
                    <a:pt x="28" y="59"/>
                    <a:pt x="40" y="46"/>
                    <a:pt x="48" y="27"/>
                  </a:cubicBezTo>
                  <a:cubicBezTo>
                    <a:pt x="48" y="27"/>
                    <a:pt x="56" y="51"/>
                    <a:pt x="32" y="75"/>
                  </a:cubicBezTo>
                  <a:cubicBezTo>
                    <a:pt x="44" y="88"/>
                    <a:pt x="64" y="79"/>
                    <a:pt x="69" y="57"/>
                  </a:cubicBezTo>
                  <a:cubicBezTo>
                    <a:pt x="75" y="33"/>
                    <a:pt x="60" y="9"/>
                    <a:pt x="54" y="0"/>
                  </a:cubicBezTo>
                  <a:close/>
                  <a:moveTo>
                    <a:pt x="4" y="78"/>
                  </a:moveTo>
                  <a:cubicBezTo>
                    <a:pt x="4" y="79"/>
                    <a:pt x="4" y="83"/>
                    <a:pt x="10" y="83"/>
                  </a:cubicBezTo>
                  <a:cubicBezTo>
                    <a:pt x="14" y="83"/>
                    <a:pt x="35" y="71"/>
                    <a:pt x="46" y="41"/>
                  </a:cubicBezTo>
                  <a:cubicBezTo>
                    <a:pt x="30" y="70"/>
                    <a:pt x="5" y="78"/>
                    <a:pt x="4" y="7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50" name="Freeform 149">
              <a:extLst>
                <a:ext uri="{FF2B5EF4-FFF2-40B4-BE49-F238E27FC236}">
                  <a16:creationId xmlns:a16="http://schemas.microsoft.com/office/drawing/2014/main" id="{142FC366-6C60-43FC-BA91-9D2E9ABF468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48" y="2519"/>
              <a:ext cx="61" cy="62"/>
            </a:xfrm>
            <a:custGeom>
              <a:avLst/>
              <a:gdLst>
                <a:gd name="T0" fmla="*/ 6 w 50"/>
                <a:gd name="T1" fmla="*/ 25 h 51"/>
                <a:gd name="T2" fmla="*/ 17 w 50"/>
                <a:gd name="T3" fmla="*/ 42 h 51"/>
                <a:gd name="T4" fmla="*/ 8 w 50"/>
                <a:gd name="T5" fmla="*/ 18 h 51"/>
                <a:gd name="T6" fmla="*/ 6 w 50"/>
                <a:gd name="T7" fmla="*/ 25 h 51"/>
                <a:gd name="T8" fmla="*/ 38 w 50"/>
                <a:gd name="T9" fmla="*/ 24 h 51"/>
                <a:gd name="T10" fmla="*/ 36 w 50"/>
                <a:gd name="T11" fmla="*/ 19 h 51"/>
                <a:gd name="T12" fmla="*/ 34 w 50"/>
                <a:gd name="T13" fmla="*/ 15 h 51"/>
                <a:gd name="T14" fmla="*/ 38 w 50"/>
                <a:gd name="T15" fmla="*/ 11 h 51"/>
                <a:gd name="T16" fmla="*/ 38 w 50"/>
                <a:gd name="T17" fmla="*/ 11 h 51"/>
                <a:gd name="T18" fmla="*/ 25 w 50"/>
                <a:gd name="T19" fmla="*/ 7 h 51"/>
                <a:gd name="T20" fmla="*/ 9 w 50"/>
                <a:gd name="T21" fmla="*/ 15 h 51"/>
                <a:gd name="T22" fmla="*/ 10 w 50"/>
                <a:gd name="T23" fmla="*/ 15 h 51"/>
                <a:gd name="T24" fmla="*/ 15 w 50"/>
                <a:gd name="T25" fmla="*/ 15 h 51"/>
                <a:gd name="T26" fmla="*/ 15 w 50"/>
                <a:gd name="T27" fmla="*/ 16 h 51"/>
                <a:gd name="T28" fmla="*/ 13 w 50"/>
                <a:gd name="T29" fmla="*/ 16 h 51"/>
                <a:gd name="T30" fmla="*/ 20 w 50"/>
                <a:gd name="T31" fmla="*/ 37 h 51"/>
                <a:gd name="T32" fmla="*/ 24 w 50"/>
                <a:gd name="T33" fmla="*/ 24 h 51"/>
                <a:gd name="T34" fmla="*/ 21 w 50"/>
                <a:gd name="T35" fmla="*/ 16 h 51"/>
                <a:gd name="T36" fmla="*/ 19 w 50"/>
                <a:gd name="T37" fmla="*/ 16 h 51"/>
                <a:gd name="T38" fmla="*/ 20 w 50"/>
                <a:gd name="T39" fmla="*/ 15 h 51"/>
                <a:gd name="T40" fmla="*/ 25 w 50"/>
                <a:gd name="T41" fmla="*/ 15 h 51"/>
                <a:gd name="T42" fmla="*/ 30 w 50"/>
                <a:gd name="T43" fmla="*/ 15 h 51"/>
                <a:gd name="T44" fmla="*/ 30 w 50"/>
                <a:gd name="T45" fmla="*/ 16 h 51"/>
                <a:gd name="T46" fmla="*/ 28 w 50"/>
                <a:gd name="T47" fmla="*/ 16 h 51"/>
                <a:gd name="T48" fmla="*/ 34 w 50"/>
                <a:gd name="T49" fmla="*/ 36 h 51"/>
                <a:gd name="T50" fmla="*/ 36 w 50"/>
                <a:gd name="T51" fmla="*/ 30 h 51"/>
                <a:gd name="T52" fmla="*/ 38 w 50"/>
                <a:gd name="T53" fmla="*/ 24 h 51"/>
                <a:gd name="T54" fmla="*/ 25 w 50"/>
                <a:gd name="T55" fmla="*/ 27 h 51"/>
                <a:gd name="T56" fmla="*/ 20 w 50"/>
                <a:gd name="T57" fmla="*/ 43 h 51"/>
                <a:gd name="T58" fmla="*/ 25 w 50"/>
                <a:gd name="T59" fmla="*/ 44 h 51"/>
                <a:gd name="T60" fmla="*/ 31 w 50"/>
                <a:gd name="T61" fmla="*/ 43 h 51"/>
                <a:gd name="T62" fmla="*/ 31 w 50"/>
                <a:gd name="T63" fmla="*/ 42 h 51"/>
                <a:gd name="T64" fmla="*/ 25 w 50"/>
                <a:gd name="T65" fmla="*/ 27 h 51"/>
                <a:gd name="T66" fmla="*/ 42 w 50"/>
                <a:gd name="T67" fmla="*/ 16 h 51"/>
                <a:gd name="T68" fmla="*/ 42 w 50"/>
                <a:gd name="T69" fmla="*/ 18 h 51"/>
                <a:gd name="T70" fmla="*/ 40 w 50"/>
                <a:gd name="T71" fmla="*/ 25 h 51"/>
                <a:gd name="T72" fmla="*/ 35 w 50"/>
                <a:gd name="T73" fmla="*/ 41 h 51"/>
                <a:gd name="T74" fmla="*/ 44 w 50"/>
                <a:gd name="T75" fmla="*/ 25 h 51"/>
                <a:gd name="T76" fmla="*/ 42 w 50"/>
                <a:gd name="T77" fmla="*/ 16 h 51"/>
                <a:gd name="T78" fmla="*/ 25 w 50"/>
                <a:gd name="T79" fmla="*/ 0 h 51"/>
                <a:gd name="T80" fmla="*/ 0 w 50"/>
                <a:gd name="T81" fmla="*/ 25 h 51"/>
                <a:gd name="T82" fmla="*/ 25 w 50"/>
                <a:gd name="T83" fmla="*/ 51 h 51"/>
                <a:gd name="T84" fmla="*/ 50 w 50"/>
                <a:gd name="T85" fmla="*/ 25 h 51"/>
                <a:gd name="T86" fmla="*/ 25 w 50"/>
                <a:gd name="T87" fmla="*/ 0 h 51"/>
                <a:gd name="T88" fmla="*/ 25 w 50"/>
                <a:gd name="T89" fmla="*/ 47 h 51"/>
                <a:gd name="T90" fmla="*/ 3 w 50"/>
                <a:gd name="T91" fmla="*/ 25 h 51"/>
                <a:gd name="T92" fmla="*/ 25 w 50"/>
                <a:gd name="T93" fmla="*/ 3 h 51"/>
                <a:gd name="T94" fmla="*/ 47 w 50"/>
                <a:gd name="T95" fmla="*/ 25 h 51"/>
                <a:gd name="T96" fmla="*/ 25 w 50"/>
                <a:gd name="T97" fmla="*/ 47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50" h="51">
                  <a:moveTo>
                    <a:pt x="6" y="25"/>
                  </a:moveTo>
                  <a:cubicBezTo>
                    <a:pt x="6" y="32"/>
                    <a:pt x="10" y="39"/>
                    <a:pt x="17" y="42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7" y="20"/>
                    <a:pt x="6" y="22"/>
                    <a:pt x="6" y="25"/>
                  </a:cubicBezTo>
                  <a:close/>
                  <a:moveTo>
                    <a:pt x="38" y="24"/>
                  </a:moveTo>
                  <a:cubicBezTo>
                    <a:pt x="38" y="22"/>
                    <a:pt x="37" y="20"/>
                    <a:pt x="36" y="19"/>
                  </a:cubicBezTo>
                  <a:cubicBezTo>
                    <a:pt x="35" y="18"/>
                    <a:pt x="34" y="16"/>
                    <a:pt x="34" y="15"/>
                  </a:cubicBezTo>
                  <a:cubicBezTo>
                    <a:pt x="34" y="13"/>
                    <a:pt x="36" y="11"/>
                    <a:pt x="38" y="11"/>
                  </a:cubicBezTo>
                  <a:cubicBezTo>
                    <a:pt x="38" y="11"/>
                    <a:pt x="38" y="11"/>
                    <a:pt x="38" y="11"/>
                  </a:cubicBezTo>
                  <a:cubicBezTo>
                    <a:pt x="34" y="8"/>
                    <a:pt x="30" y="7"/>
                    <a:pt x="25" y="7"/>
                  </a:cubicBezTo>
                  <a:cubicBezTo>
                    <a:pt x="18" y="7"/>
                    <a:pt x="12" y="10"/>
                    <a:pt x="9" y="15"/>
                  </a:cubicBezTo>
                  <a:cubicBezTo>
                    <a:pt x="9" y="15"/>
                    <a:pt x="10" y="15"/>
                    <a:pt x="10" y="15"/>
                  </a:cubicBezTo>
                  <a:cubicBezTo>
                    <a:pt x="12" y="15"/>
                    <a:pt x="15" y="15"/>
                    <a:pt x="15" y="15"/>
                  </a:cubicBezTo>
                  <a:cubicBezTo>
                    <a:pt x="16" y="15"/>
                    <a:pt x="16" y="16"/>
                    <a:pt x="15" y="16"/>
                  </a:cubicBezTo>
                  <a:cubicBezTo>
                    <a:pt x="15" y="16"/>
                    <a:pt x="14" y="16"/>
                    <a:pt x="13" y="16"/>
                  </a:cubicBezTo>
                  <a:cubicBezTo>
                    <a:pt x="20" y="37"/>
                    <a:pt x="20" y="37"/>
                    <a:pt x="20" y="37"/>
                  </a:cubicBezTo>
                  <a:cubicBezTo>
                    <a:pt x="24" y="24"/>
                    <a:pt x="24" y="24"/>
                    <a:pt x="24" y="24"/>
                  </a:cubicBezTo>
                  <a:cubicBezTo>
                    <a:pt x="21" y="16"/>
                    <a:pt x="21" y="16"/>
                    <a:pt x="21" y="16"/>
                  </a:cubicBezTo>
                  <a:cubicBezTo>
                    <a:pt x="20" y="16"/>
                    <a:pt x="19" y="16"/>
                    <a:pt x="19" y="16"/>
                  </a:cubicBezTo>
                  <a:cubicBezTo>
                    <a:pt x="18" y="16"/>
                    <a:pt x="19" y="15"/>
                    <a:pt x="20" y="15"/>
                  </a:cubicBezTo>
                  <a:cubicBezTo>
                    <a:pt x="20" y="15"/>
                    <a:pt x="23" y="15"/>
                    <a:pt x="25" y="15"/>
                  </a:cubicBezTo>
                  <a:cubicBezTo>
                    <a:pt x="27" y="15"/>
                    <a:pt x="30" y="15"/>
                    <a:pt x="30" y="15"/>
                  </a:cubicBezTo>
                  <a:cubicBezTo>
                    <a:pt x="31" y="15"/>
                    <a:pt x="31" y="16"/>
                    <a:pt x="30" y="16"/>
                  </a:cubicBezTo>
                  <a:cubicBezTo>
                    <a:pt x="30" y="16"/>
                    <a:pt x="29" y="16"/>
                    <a:pt x="28" y="16"/>
                  </a:cubicBezTo>
                  <a:cubicBezTo>
                    <a:pt x="34" y="36"/>
                    <a:pt x="34" y="36"/>
                    <a:pt x="34" y="36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7" y="28"/>
                    <a:pt x="38" y="26"/>
                    <a:pt x="38" y="24"/>
                  </a:cubicBezTo>
                  <a:close/>
                  <a:moveTo>
                    <a:pt x="25" y="27"/>
                  </a:moveTo>
                  <a:cubicBezTo>
                    <a:pt x="20" y="43"/>
                    <a:pt x="20" y="43"/>
                    <a:pt x="20" y="43"/>
                  </a:cubicBezTo>
                  <a:cubicBezTo>
                    <a:pt x="21" y="43"/>
                    <a:pt x="23" y="44"/>
                    <a:pt x="25" y="44"/>
                  </a:cubicBezTo>
                  <a:cubicBezTo>
                    <a:pt x="27" y="44"/>
                    <a:pt x="29" y="43"/>
                    <a:pt x="31" y="43"/>
                  </a:cubicBezTo>
                  <a:cubicBezTo>
                    <a:pt x="31" y="43"/>
                    <a:pt x="31" y="42"/>
                    <a:pt x="31" y="42"/>
                  </a:cubicBezTo>
                  <a:lnTo>
                    <a:pt x="25" y="27"/>
                  </a:lnTo>
                  <a:close/>
                  <a:moveTo>
                    <a:pt x="42" y="16"/>
                  </a:moveTo>
                  <a:cubicBezTo>
                    <a:pt x="42" y="17"/>
                    <a:pt x="42" y="17"/>
                    <a:pt x="42" y="18"/>
                  </a:cubicBezTo>
                  <a:cubicBezTo>
                    <a:pt x="42" y="20"/>
                    <a:pt x="41" y="22"/>
                    <a:pt x="40" y="25"/>
                  </a:cubicBezTo>
                  <a:cubicBezTo>
                    <a:pt x="35" y="41"/>
                    <a:pt x="35" y="41"/>
                    <a:pt x="35" y="41"/>
                  </a:cubicBezTo>
                  <a:cubicBezTo>
                    <a:pt x="40" y="38"/>
                    <a:pt x="44" y="32"/>
                    <a:pt x="44" y="25"/>
                  </a:cubicBezTo>
                  <a:cubicBezTo>
                    <a:pt x="44" y="22"/>
                    <a:pt x="43" y="19"/>
                    <a:pt x="42" y="16"/>
                  </a:cubicBezTo>
                  <a:close/>
                  <a:moveTo>
                    <a:pt x="25" y="0"/>
                  </a:moveTo>
                  <a:cubicBezTo>
                    <a:pt x="11" y="0"/>
                    <a:pt x="0" y="11"/>
                    <a:pt x="0" y="25"/>
                  </a:cubicBezTo>
                  <a:cubicBezTo>
                    <a:pt x="0" y="39"/>
                    <a:pt x="11" y="51"/>
                    <a:pt x="25" y="51"/>
                  </a:cubicBezTo>
                  <a:cubicBezTo>
                    <a:pt x="39" y="51"/>
                    <a:pt x="50" y="39"/>
                    <a:pt x="50" y="25"/>
                  </a:cubicBezTo>
                  <a:cubicBezTo>
                    <a:pt x="50" y="11"/>
                    <a:pt x="39" y="0"/>
                    <a:pt x="25" y="0"/>
                  </a:cubicBezTo>
                  <a:close/>
                  <a:moveTo>
                    <a:pt x="25" y="47"/>
                  </a:moveTo>
                  <a:cubicBezTo>
                    <a:pt x="13" y="47"/>
                    <a:pt x="3" y="37"/>
                    <a:pt x="3" y="25"/>
                  </a:cubicBezTo>
                  <a:cubicBezTo>
                    <a:pt x="3" y="13"/>
                    <a:pt x="13" y="3"/>
                    <a:pt x="25" y="3"/>
                  </a:cubicBezTo>
                  <a:cubicBezTo>
                    <a:pt x="37" y="3"/>
                    <a:pt x="47" y="13"/>
                    <a:pt x="47" y="25"/>
                  </a:cubicBezTo>
                  <a:cubicBezTo>
                    <a:pt x="47" y="37"/>
                    <a:pt x="37" y="47"/>
                    <a:pt x="25" y="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51" name="Freeform 150">
              <a:extLst>
                <a:ext uri="{FF2B5EF4-FFF2-40B4-BE49-F238E27FC236}">
                  <a16:creationId xmlns:a16="http://schemas.microsoft.com/office/drawing/2014/main" id="{171F9422-ED52-47FB-8A75-E44D566360B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57" y="1775"/>
              <a:ext cx="101" cy="101"/>
            </a:xfrm>
            <a:custGeom>
              <a:avLst/>
              <a:gdLst>
                <a:gd name="T0" fmla="*/ 79 w 82"/>
                <a:gd name="T1" fmla="*/ 69 h 82"/>
                <a:gd name="T2" fmla="*/ 60 w 82"/>
                <a:gd name="T3" fmla="*/ 53 h 82"/>
                <a:gd name="T4" fmla="*/ 54 w 82"/>
                <a:gd name="T5" fmla="*/ 50 h 82"/>
                <a:gd name="T6" fmla="*/ 61 w 82"/>
                <a:gd name="T7" fmla="*/ 30 h 82"/>
                <a:gd name="T8" fmla="*/ 30 w 82"/>
                <a:gd name="T9" fmla="*/ 0 h 82"/>
                <a:gd name="T10" fmla="*/ 0 w 82"/>
                <a:gd name="T11" fmla="*/ 30 h 82"/>
                <a:gd name="T12" fmla="*/ 30 w 82"/>
                <a:gd name="T13" fmla="*/ 61 h 82"/>
                <a:gd name="T14" fmla="*/ 50 w 82"/>
                <a:gd name="T15" fmla="*/ 54 h 82"/>
                <a:gd name="T16" fmla="*/ 53 w 82"/>
                <a:gd name="T17" fmla="*/ 60 h 82"/>
                <a:gd name="T18" fmla="*/ 69 w 82"/>
                <a:gd name="T19" fmla="*/ 79 h 82"/>
                <a:gd name="T20" fmla="*/ 80 w 82"/>
                <a:gd name="T21" fmla="*/ 79 h 82"/>
                <a:gd name="T22" fmla="*/ 79 w 82"/>
                <a:gd name="T23" fmla="*/ 69 h 82"/>
                <a:gd name="T24" fmla="*/ 30 w 82"/>
                <a:gd name="T25" fmla="*/ 51 h 82"/>
                <a:gd name="T26" fmla="*/ 10 w 82"/>
                <a:gd name="T27" fmla="*/ 30 h 82"/>
                <a:gd name="T28" fmla="*/ 30 w 82"/>
                <a:gd name="T29" fmla="*/ 10 h 82"/>
                <a:gd name="T30" fmla="*/ 51 w 82"/>
                <a:gd name="T31" fmla="*/ 30 h 82"/>
                <a:gd name="T32" fmla="*/ 30 w 82"/>
                <a:gd name="T33" fmla="*/ 51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2" h="82">
                  <a:moveTo>
                    <a:pt x="79" y="69"/>
                  </a:moveTo>
                  <a:cubicBezTo>
                    <a:pt x="60" y="53"/>
                    <a:pt x="60" y="53"/>
                    <a:pt x="60" y="53"/>
                  </a:cubicBezTo>
                  <a:cubicBezTo>
                    <a:pt x="58" y="51"/>
                    <a:pt x="56" y="50"/>
                    <a:pt x="54" y="50"/>
                  </a:cubicBezTo>
                  <a:cubicBezTo>
                    <a:pt x="58" y="45"/>
                    <a:pt x="61" y="38"/>
                    <a:pt x="61" y="30"/>
                  </a:cubicBezTo>
                  <a:cubicBezTo>
                    <a:pt x="61" y="13"/>
                    <a:pt x="47" y="0"/>
                    <a:pt x="30" y="0"/>
                  </a:cubicBezTo>
                  <a:cubicBezTo>
                    <a:pt x="14" y="0"/>
                    <a:pt x="0" y="13"/>
                    <a:pt x="0" y="30"/>
                  </a:cubicBezTo>
                  <a:cubicBezTo>
                    <a:pt x="0" y="47"/>
                    <a:pt x="14" y="61"/>
                    <a:pt x="30" y="61"/>
                  </a:cubicBezTo>
                  <a:cubicBezTo>
                    <a:pt x="38" y="61"/>
                    <a:pt x="45" y="58"/>
                    <a:pt x="50" y="54"/>
                  </a:cubicBezTo>
                  <a:cubicBezTo>
                    <a:pt x="50" y="55"/>
                    <a:pt x="51" y="58"/>
                    <a:pt x="53" y="60"/>
                  </a:cubicBezTo>
                  <a:cubicBezTo>
                    <a:pt x="69" y="79"/>
                    <a:pt x="69" y="79"/>
                    <a:pt x="69" y="79"/>
                  </a:cubicBezTo>
                  <a:cubicBezTo>
                    <a:pt x="72" y="82"/>
                    <a:pt x="77" y="82"/>
                    <a:pt x="80" y="79"/>
                  </a:cubicBezTo>
                  <a:cubicBezTo>
                    <a:pt x="82" y="77"/>
                    <a:pt x="82" y="72"/>
                    <a:pt x="79" y="69"/>
                  </a:cubicBezTo>
                  <a:close/>
                  <a:moveTo>
                    <a:pt x="30" y="51"/>
                  </a:moveTo>
                  <a:cubicBezTo>
                    <a:pt x="19" y="51"/>
                    <a:pt x="10" y="42"/>
                    <a:pt x="10" y="30"/>
                  </a:cubicBezTo>
                  <a:cubicBezTo>
                    <a:pt x="10" y="19"/>
                    <a:pt x="19" y="10"/>
                    <a:pt x="30" y="10"/>
                  </a:cubicBezTo>
                  <a:cubicBezTo>
                    <a:pt x="42" y="10"/>
                    <a:pt x="51" y="19"/>
                    <a:pt x="51" y="30"/>
                  </a:cubicBezTo>
                  <a:cubicBezTo>
                    <a:pt x="51" y="42"/>
                    <a:pt x="42" y="51"/>
                    <a:pt x="30" y="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52" name="Freeform 151">
              <a:extLst>
                <a:ext uri="{FF2B5EF4-FFF2-40B4-BE49-F238E27FC236}">
                  <a16:creationId xmlns:a16="http://schemas.microsoft.com/office/drawing/2014/main" id="{9BF6169D-FFF5-4C66-BEF0-B975C8A5CF21}"/>
                </a:ext>
              </a:extLst>
            </p:cNvPr>
            <p:cNvSpPr>
              <a:spLocks/>
            </p:cNvSpPr>
            <p:nvPr/>
          </p:nvSpPr>
          <p:spPr bwMode="auto">
            <a:xfrm>
              <a:off x="2223" y="1048"/>
              <a:ext cx="76" cy="74"/>
            </a:xfrm>
            <a:custGeom>
              <a:avLst/>
              <a:gdLst>
                <a:gd name="T0" fmla="*/ 39 w 62"/>
                <a:gd name="T1" fmla="*/ 42 h 60"/>
                <a:gd name="T2" fmla="*/ 37 w 62"/>
                <a:gd name="T3" fmla="*/ 37 h 60"/>
                <a:gd name="T4" fmla="*/ 43 w 62"/>
                <a:gd name="T5" fmla="*/ 27 h 60"/>
                <a:gd name="T6" fmla="*/ 44 w 62"/>
                <a:gd name="T7" fmla="*/ 19 h 60"/>
                <a:gd name="T8" fmla="*/ 31 w 62"/>
                <a:gd name="T9" fmla="*/ 0 h 60"/>
                <a:gd name="T10" fmla="*/ 18 w 62"/>
                <a:gd name="T11" fmla="*/ 19 h 60"/>
                <a:gd name="T12" fmla="*/ 20 w 62"/>
                <a:gd name="T13" fmla="*/ 27 h 60"/>
                <a:gd name="T14" fmla="*/ 25 w 62"/>
                <a:gd name="T15" fmla="*/ 37 h 60"/>
                <a:gd name="T16" fmla="*/ 23 w 62"/>
                <a:gd name="T17" fmla="*/ 42 h 60"/>
                <a:gd name="T18" fmla="*/ 0 w 62"/>
                <a:gd name="T19" fmla="*/ 60 h 60"/>
                <a:gd name="T20" fmla="*/ 31 w 62"/>
                <a:gd name="T21" fmla="*/ 60 h 60"/>
                <a:gd name="T22" fmla="*/ 62 w 62"/>
                <a:gd name="T23" fmla="*/ 60 h 60"/>
                <a:gd name="T24" fmla="*/ 39 w 62"/>
                <a:gd name="T25" fmla="*/ 42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2" h="60">
                  <a:moveTo>
                    <a:pt x="39" y="42"/>
                  </a:moveTo>
                  <a:cubicBezTo>
                    <a:pt x="37" y="42"/>
                    <a:pt x="37" y="37"/>
                    <a:pt x="37" y="37"/>
                  </a:cubicBezTo>
                  <a:cubicBezTo>
                    <a:pt x="37" y="37"/>
                    <a:pt x="42" y="33"/>
                    <a:pt x="43" y="27"/>
                  </a:cubicBezTo>
                  <a:cubicBezTo>
                    <a:pt x="45" y="27"/>
                    <a:pt x="47" y="21"/>
                    <a:pt x="44" y="19"/>
                  </a:cubicBezTo>
                  <a:cubicBezTo>
                    <a:pt x="44" y="16"/>
                    <a:pt x="48" y="0"/>
                    <a:pt x="31" y="0"/>
                  </a:cubicBezTo>
                  <a:cubicBezTo>
                    <a:pt x="15" y="0"/>
                    <a:pt x="18" y="16"/>
                    <a:pt x="18" y="19"/>
                  </a:cubicBezTo>
                  <a:cubicBezTo>
                    <a:pt x="15" y="21"/>
                    <a:pt x="17" y="27"/>
                    <a:pt x="20" y="27"/>
                  </a:cubicBezTo>
                  <a:cubicBezTo>
                    <a:pt x="21" y="33"/>
                    <a:pt x="25" y="37"/>
                    <a:pt x="25" y="37"/>
                  </a:cubicBezTo>
                  <a:cubicBezTo>
                    <a:pt x="25" y="37"/>
                    <a:pt x="25" y="42"/>
                    <a:pt x="23" y="42"/>
                  </a:cubicBezTo>
                  <a:cubicBezTo>
                    <a:pt x="19" y="43"/>
                    <a:pt x="0" y="51"/>
                    <a:pt x="0" y="60"/>
                  </a:cubicBezTo>
                  <a:cubicBezTo>
                    <a:pt x="31" y="60"/>
                    <a:pt x="31" y="60"/>
                    <a:pt x="31" y="60"/>
                  </a:cubicBezTo>
                  <a:cubicBezTo>
                    <a:pt x="62" y="60"/>
                    <a:pt x="62" y="60"/>
                    <a:pt x="62" y="60"/>
                  </a:cubicBezTo>
                  <a:cubicBezTo>
                    <a:pt x="62" y="51"/>
                    <a:pt x="44" y="43"/>
                    <a:pt x="39" y="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53" name="Freeform 152">
              <a:extLst>
                <a:ext uri="{FF2B5EF4-FFF2-40B4-BE49-F238E27FC236}">
                  <a16:creationId xmlns:a16="http://schemas.microsoft.com/office/drawing/2014/main" id="{72B9B129-7F01-4556-8AAC-D0D92173A6A7}"/>
                </a:ext>
              </a:extLst>
            </p:cNvPr>
            <p:cNvSpPr>
              <a:spLocks/>
            </p:cNvSpPr>
            <p:nvPr/>
          </p:nvSpPr>
          <p:spPr bwMode="auto">
            <a:xfrm>
              <a:off x="1698" y="1222"/>
              <a:ext cx="93" cy="93"/>
            </a:xfrm>
            <a:custGeom>
              <a:avLst/>
              <a:gdLst>
                <a:gd name="T0" fmla="*/ 24 w 75"/>
                <a:gd name="T1" fmla="*/ 14 h 75"/>
                <a:gd name="T2" fmla="*/ 75 w 75"/>
                <a:gd name="T3" fmla="*/ 0 h 75"/>
                <a:gd name="T4" fmla="*/ 75 w 75"/>
                <a:gd name="T5" fmla="*/ 4 h 75"/>
                <a:gd name="T6" fmla="*/ 75 w 75"/>
                <a:gd name="T7" fmla="*/ 14 h 75"/>
                <a:gd name="T8" fmla="*/ 75 w 75"/>
                <a:gd name="T9" fmla="*/ 54 h 75"/>
                <a:gd name="T10" fmla="*/ 59 w 75"/>
                <a:gd name="T11" fmla="*/ 65 h 75"/>
                <a:gd name="T12" fmla="*/ 42 w 75"/>
                <a:gd name="T13" fmla="*/ 54 h 75"/>
                <a:gd name="T14" fmla="*/ 59 w 75"/>
                <a:gd name="T15" fmla="*/ 42 h 75"/>
                <a:gd name="T16" fmla="*/ 66 w 75"/>
                <a:gd name="T17" fmla="*/ 43 h 75"/>
                <a:gd name="T18" fmla="*/ 66 w 75"/>
                <a:gd name="T19" fmla="*/ 19 h 75"/>
                <a:gd name="T20" fmla="*/ 33 w 75"/>
                <a:gd name="T21" fmla="*/ 28 h 75"/>
                <a:gd name="T22" fmla="*/ 33 w 75"/>
                <a:gd name="T23" fmla="*/ 63 h 75"/>
                <a:gd name="T24" fmla="*/ 16 w 75"/>
                <a:gd name="T25" fmla="*/ 75 h 75"/>
                <a:gd name="T26" fmla="*/ 0 w 75"/>
                <a:gd name="T27" fmla="*/ 63 h 75"/>
                <a:gd name="T28" fmla="*/ 16 w 75"/>
                <a:gd name="T29" fmla="*/ 51 h 75"/>
                <a:gd name="T30" fmla="*/ 24 w 75"/>
                <a:gd name="T31" fmla="*/ 52 h 75"/>
                <a:gd name="T32" fmla="*/ 24 w 75"/>
                <a:gd name="T33" fmla="*/ 28 h 75"/>
                <a:gd name="T34" fmla="*/ 24 w 75"/>
                <a:gd name="T35" fmla="*/ 14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5" h="75">
                  <a:moveTo>
                    <a:pt x="24" y="14"/>
                  </a:moveTo>
                  <a:cubicBezTo>
                    <a:pt x="75" y="0"/>
                    <a:pt x="75" y="0"/>
                    <a:pt x="75" y="0"/>
                  </a:cubicBezTo>
                  <a:cubicBezTo>
                    <a:pt x="75" y="4"/>
                    <a:pt x="75" y="4"/>
                    <a:pt x="75" y="4"/>
                  </a:cubicBezTo>
                  <a:cubicBezTo>
                    <a:pt x="75" y="14"/>
                    <a:pt x="75" y="14"/>
                    <a:pt x="75" y="1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60"/>
                    <a:pt x="68" y="65"/>
                    <a:pt x="59" y="65"/>
                  </a:cubicBezTo>
                  <a:cubicBezTo>
                    <a:pt x="50" y="65"/>
                    <a:pt x="42" y="60"/>
                    <a:pt x="42" y="54"/>
                  </a:cubicBezTo>
                  <a:cubicBezTo>
                    <a:pt x="42" y="47"/>
                    <a:pt x="50" y="42"/>
                    <a:pt x="59" y="42"/>
                  </a:cubicBezTo>
                  <a:cubicBezTo>
                    <a:pt x="61" y="42"/>
                    <a:pt x="64" y="42"/>
                    <a:pt x="66" y="43"/>
                  </a:cubicBezTo>
                  <a:cubicBezTo>
                    <a:pt x="66" y="19"/>
                    <a:pt x="66" y="19"/>
                    <a:pt x="66" y="19"/>
                  </a:cubicBezTo>
                  <a:cubicBezTo>
                    <a:pt x="33" y="28"/>
                    <a:pt x="33" y="28"/>
                    <a:pt x="33" y="28"/>
                  </a:cubicBezTo>
                  <a:cubicBezTo>
                    <a:pt x="33" y="63"/>
                    <a:pt x="33" y="63"/>
                    <a:pt x="33" y="63"/>
                  </a:cubicBezTo>
                  <a:cubicBezTo>
                    <a:pt x="33" y="70"/>
                    <a:pt x="26" y="75"/>
                    <a:pt x="16" y="75"/>
                  </a:cubicBezTo>
                  <a:cubicBezTo>
                    <a:pt x="7" y="75"/>
                    <a:pt x="0" y="70"/>
                    <a:pt x="0" y="63"/>
                  </a:cubicBezTo>
                  <a:cubicBezTo>
                    <a:pt x="0" y="57"/>
                    <a:pt x="7" y="51"/>
                    <a:pt x="16" y="51"/>
                  </a:cubicBezTo>
                  <a:cubicBezTo>
                    <a:pt x="19" y="51"/>
                    <a:pt x="21" y="52"/>
                    <a:pt x="24" y="52"/>
                  </a:cubicBezTo>
                  <a:cubicBezTo>
                    <a:pt x="24" y="28"/>
                    <a:pt x="24" y="28"/>
                    <a:pt x="24" y="28"/>
                  </a:cubicBezTo>
                  <a:lnTo>
                    <a:pt x="24" y="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54" name="Freeform 153">
              <a:extLst>
                <a:ext uri="{FF2B5EF4-FFF2-40B4-BE49-F238E27FC236}">
                  <a16:creationId xmlns:a16="http://schemas.microsoft.com/office/drawing/2014/main" id="{3C0CA930-3302-43FB-AC70-D55B5EE33DB8}"/>
                </a:ext>
              </a:extLst>
            </p:cNvPr>
            <p:cNvSpPr>
              <a:spLocks/>
            </p:cNvSpPr>
            <p:nvPr/>
          </p:nvSpPr>
          <p:spPr bwMode="auto">
            <a:xfrm>
              <a:off x="1336" y="1472"/>
              <a:ext cx="48" cy="52"/>
            </a:xfrm>
            <a:custGeom>
              <a:avLst/>
              <a:gdLst>
                <a:gd name="T0" fmla="*/ 31 w 39"/>
                <a:gd name="T1" fmla="*/ 16 h 42"/>
                <a:gd name="T2" fmla="*/ 25 w 39"/>
                <a:gd name="T3" fmla="*/ 19 h 42"/>
                <a:gd name="T4" fmla="*/ 22 w 39"/>
                <a:gd name="T5" fmla="*/ 21 h 42"/>
                <a:gd name="T6" fmla="*/ 25 w 39"/>
                <a:gd name="T7" fmla="*/ 15 h 42"/>
                <a:gd name="T8" fmla="*/ 28 w 39"/>
                <a:gd name="T9" fmla="*/ 9 h 42"/>
                <a:gd name="T10" fmla="*/ 19 w 39"/>
                <a:gd name="T11" fmla="*/ 0 h 42"/>
                <a:gd name="T12" fmla="*/ 11 w 39"/>
                <a:gd name="T13" fmla="*/ 9 h 42"/>
                <a:gd name="T14" fmla="*/ 14 w 39"/>
                <a:gd name="T15" fmla="*/ 15 h 42"/>
                <a:gd name="T16" fmla="*/ 18 w 39"/>
                <a:gd name="T17" fmla="*/ 21 h 42"/>
                <a:gd name="T18" fmla="*/ 14 w 39"/>
                <a:gd name="T19" fmla="*/ 19 h 42"/>
                <a:gd name="T20" fmla="*/ 8 w 39"/>
                <a:gd name="T21" fmla="*/ 17 h 42"/>
                <a:gd name="T22" fmla="*/ 0 w 39"/>
                <a:gd name="T23" fmla="*/ 25 h 42"/>
                <a:gd name="T24" fmla="*/ 9 w 39"/>
                <a:gd name="T25" fmla="*/ 34 h 42"/>
                <a:gd name="T26" fmla="*/ 15 w 39"/>
                <a:gd name="T27" fmla="*/ 31 h 42"/>
                <a:gd name="T28" fmla="*/ 18 w 39"/>
                <a:gd name="T29" fmla="*/ 28 h 42"/>
                <a:gd name="T30" fmla="*/ 12 w 39"/>
                <a:gd name="T31" fmla="*/ 41 h 42"/>
                <a:gd name="T32" fmla="*/ 12 w 39"/>
                <a:gd name="T33" fmla="*/ 42 h 42"/>
                <a:gd name="T34" fmla="*/ 20 w 39"/>
                <a:gd name="T35" fmla="*/ 42 h 42"/>
                <a:gd name="T36" fmla="*/ 28 w 39"/>
                <a:gd name="T37" fmla="*/ 42 h 42"/>
                <a:gd name="T38" fmla="*/ 28 w 39"/>
                <a:gd name="T39" fmla="*/ 40 h 42"/>
                <a:gd name="T40" fmla="*/ 22 w 39"/>
                <a:gd name="T41" fmla="*/ 28 h 42"/>
                <a:gd name="T42" fmla="*/ 25 w 39"/>
                <a:gd name="T43" fmla="*/ 31 h 42"/>
                <a:gd name="T44" fmla="*/ 31 w 39"/>
                <a:gd name="T45" fmla="*/ 33 h 42"/>
                <a:gd name="T46" fmla="*/ 39 w 39"/>
                <a:gd name="T47" fmla="*/ 24 h 42"/>
                <a:gd name="T48" fmla="*/ 31 w 39"/>
                <a:gd name="T49" fmla="*/ 16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9" h="42">
                  <a:moveTo>
                    <a:pt x="31" y="16"/>
                  </a:moveTo>
                  <a:cubicBezTo>
                    <a:pt x="28" y="16"/>
                    <a:pt x="26" y="17"/>
                    <a:pt x="25" y="19"/>
                  </a:cubicBezTo>
                  <a:cubicBezTo>
                    <a:pt x="24" y="20"/>
                    <a:pt x="23" y="20"/>
                    <a:pt x="22" y="21"/>
                  </a:cubicBezTo>
                  <a:cubicBezTo>
                    <a:pt x="22" y="19"/>
                    <a:pt x="24" y="16"/>
                    <a:pt x="25" y="15"/>
                  </a:cubicBezTo>
                  <a:cubicBezTo>
                    <a:pt x="27" y="13"/>
                    <a:pt x="28" y="11"/>
                    <a:pt x="28" y="9"/>
                  </a:cubicBezTo>
                  <a:cubicBezTo>
                    <a:pt x="27" y="4"/>
                    <a:pt x="24" y="0"/>
                    <a:pt x="19" y="0"/>
                  </a:cubicBezTo>
                  <a:cubicBezTo>
                    <a:pt x="14" y="1"/>
                    <a:pt x="11" y="5"/>
                    <a:pt x="11" y="9"/>
                  </a:cubicBezTo>
                  <a:cubicBezTo>
                    <a:pt x="11" y="12"/>
                    <a:pt x="12" y="14"/>
                    <a:pt x="14" y="15"/>
                  </a:cubicBezTo>
                  <a:cubicBezTo>
                    <a:pt x="15" y="16"/>
                    <a:pt x="17" y="19"/>
                    <a:pt x="18" y="21"/>
                  </a:cubicBezTo>
                  <a:cubicBezTo>
                    <a:pt x="16" y="21"/>
                    <a:pt x="15" y="20"/>
                    <a:pt x="14" y="19"/>
                  </a:cubicBezTo>
                  <a:cubicBezTo>
                    <a:pt x="13" y="18"/>
                    <a:pt x="11" y="17"/>
                    <a:pt x="8" y="17"/>
                  </a:cubicBezTo>
                  <a:cubicBezTo>
                    <a:pt x="4" y="17"/>
                    <a:pt x="0" y="21"/>
                    <a:pt x="0" y="25"/>
                  </a:cubicBezTo>
                  <a:cubicBezTo>
                    <a:pt x="0" y="30"/>
                    <a:pt x="4" y="34"/>
                    <a:pt x="9" y="34"/>
                  </a:cubicBezTo>
                  <a:cubicBezTo>
                    <a:pt x="11" y="34"/>
                    <a:pt x="13" y="33"/>
                    <a:pt x="15" y="31"/>
                  </a:cubicBezTo>
                  <a:cubicBezTo>
                    <a:pt x="15" y="30"/>
                    <a:pt x="17" y="29"/>
                    <a:pt x="18" y="28"/>
                  </a:cubicBezTo>
                  <a:cubicBezTo>
                    <a:pt x="18" y="34"/>
                    <a:pt x="15" y="39"/>
                    <a:pt x="12" y="41"/>
                  </a:cubicBezTo>
                  <a:cubicBezTo>
                    <a:pt x="12" y="42"/>
                    <a:pt x="12" y="42"/>
                    <a:pt x="12" y="42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8" y="42"/>
                    <a:pt x="28" y="42"/>
                    <a:pt x="28" y="42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25" y="39"/>
                    <a:pt x="22" y="34"/>
                    <a:pt x="22" y="28"/>
                  </a:cubicBezTo>
                  <a:cubicBezTo>
                    <a:pt x="23" y="29"/>
                    <a:pt x="24" y="30"/>
                    <a:pt x="25" y="31"/>
                  </a:cubicBezTo>
                  <a:cubicBezTo>
                    <a:pt x="27" y="32"/>
                    <a:pt x="29" y="33"/>
                    <a:pt x="31" y="33"/>
                  </a:cubicBezTo>
                  <a:cubicBezTo>
                    <a:pt x="36" y="33"/>
                    <a:pt x="39" y="29"/>
                    <a:pt x="39" y="24"/>
                  </a:cubicBezTo>
                  <a:cubicBezTo>
                    <a:pt x="39" y="20"/>
                    <a:pt x="35" y="16"/>
                    <a:pt x="31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55" name="Freeform 154">
              <a:extLst>
                <a:ext uri="{FF2B5EF4-FFF2-40B4-BE49-F238E27FC236}">
                  <a16:creationId xmlns:a16="http://schemas.microsoft.com/office/drawing/2014/main" id="{A7FA926F-472D-4062-9D24-D7CD7C07231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88" y="2187"/>
              <a:ext cx="72" cy="71"/>
            </a:xfrm>
            <a:custGeom>
              <a:avLst/>
              <a:gdLst>
                <a:gd name="T0" fmla="*/ 29 w 59"/>
                <a:gd name="T1" fmla="*/ 0 h 58"/>
                <a:gd name="T2" fmla="*/ 0 w 59"/>
                <a:gd name="T3" fmla="*/ 29 h 58"/>
                <a:gd name="T4" fmla="*/ 29 w 59"/>
                <a:gd name="T5" fmla="*/ 58 h 58"/>
                <a:gd name="T6" fmla="*/ 59 w 59"/>
                <a:gd name="T7" fmla="*/ 29 h 58"/>
                <a:gd name="T8" fmla="*/ 29 w 59"/>
                <a:gd name="T9" fmla="*/ 0 h 58"/>
                <a:gd name="T10" fmla="*/ 47 w 59"/>
                <a:gd name="T11" fmla="*/ 25 h 58"/>
                <a:gd name="T12" fmla="*/ 31 w 59"/>
                <a:gd name="T13" fmla="*/ 47 h 58"/>
                <a:gd name="T14" fmla="*/ 23 w 59"/>
                <a:gd name="T15" fmla="*/ 44 h 58"/>
                <a:gd name="T16" fmla="*/ 17 w 59"/>
                <a:gd name="T17" fmla="*/ 26 h 58"/>
                <a:gd name="T18" fmla="*/ 13 w 59"/>
                <a:gd name="T19" fmla="*/ 28 h 58"/>
                <a:gd name="T20" fmla="*/ 12 w 59"/>
                <a:gd name="T21" fmla="*/ 26 h 58"/>
                <a:gd name="T22" fmla="*/ 22 w 59"/>
                <a:gd name="T23" fmla="*/ 18 h 58"/>
                <a:gd name="T24" fmla="*/ 28 w 59"/>
                <a:gd name="T25" fmla="*/ 30 h 58"/>
                <a:gd name="T26" fmla="*/ 31 w 59"/>
                <a:gd name="T27" fmla="*/ 37 h 58"/>
                <a:gd name="T28" fmla="*/ 36 w 59"/>
                <a:gd name="T29" fmla="*/ 30 h 58"/>
                <a:gd name="T30" fmla="*/ 32 w 59"/>
                <a:gd name="T31" fmla="*/ 26 h 58"/>
                <a:gd name="T32" fmla="*/ 47 w 59"/>
                <a:gd name="T33" fmla="*/ 25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9" h="58">
                  <a:moveTo>
                    <a:pt x="29" y="0"/>
                  </a:moveTo>
                  <a:cubicBezTo>
                    <a:pt x="13" y="0"/>
                    <a:pt x="0" y="13"/>
                    <a:pt x="0" y="29"/>
                  </a:cubicBezTo>
                  <a:cubicBezTo>
                    <a:pt x="0" y="45"/>
                    <a:pt x="13" y="58"/>
                    <a:pt x="29" y="58"/>
                  </a:cubicBezTo>
                  <a:cubicBezTo>
                    <a:pt x="46" y="58"/>
                    <a:pt x="59" y="45"/>
                    <a:pt x="59" y="29"/>
                  </a:cubicBezTo>
                  <a:cubicBezTo>
                    <a:pt x="59" y="13"/>
                    <a:pt x="46" y="0"/>
                    <a:pt x="29" y="0"/>
                  </a:cubicBezTo>
                  <a:close/>
                  <a:moveTo>
                    <a:pt x="47" y="25"/>
                  </a:moveTo>
                  <a:cubicBezTo>
                    <a:pt x="45" y="36"/>
                    <a:pt x="34" y="45"/>
                    <a:pt x="31" y="47"/>
                  </a:cubicBezTo>
                  <a:cubicBezTo>
                    <a:pt x="27" y="49"/>
                    <a:pt x="24" y="46"/>
                    <a:pt x="23" y="44"/>
                  </a:cubicBezTo>
                  <a:cubicBezTo>
                    <a:pt x="22" y="41"/>
                    <a:pt x="18" y="28"/>
                    <a:pt x="17" y="26"/>
                  </a:cubicBezTo>
                  <a:cubicBezTo>
                    <a:pt x="16" y="25"/>
                    <a:pt x="13" y="28"/>
                    <a:pt x="13" y="28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8" y="19"/>
                    <a:pt x="22" y="18"/>
                  </a:cubicBezTo>
                  <a:cubicBezTo>
                    <a:pt x="27" y="17"/>
                    <a:pt x="27" y="25"/>
                    <a:pt x="28" y="30"/>
                  </a:cubicBezTo>
                  <a:cubicBezTo>
                    <a:pt x="29" y="34"/>
                    <a:pt x="30" y="37"/>
                    <a:pt x="31" y="37"/>
                  </a:cubicBezTo>
                  <a:cubicBezTo>
                    <a:pt x="32" y="37"/>
                    <a:pt x="34" y="34"/>
                    <a:pt x="36" y="30"/>
                  </a:cubicBezTo>
                  <a:cubicBezTo>
                    <a:pt x="38" y="27"/>
                    <a:pt x="36" y="23"/>
                    <a:pt x="32" y="26"/>
                  </a:cubicBezTo>
                  <a:cubicBezTo>
                    <a:pt x="34" y="16"/>
                    <a:pt x="49" y="14"/>
                    <a:pt x="47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56" name="Freeform 155">
              <a:extLst>
                <a:ext uri="{FF2B5EF4-FFF2-40B4-BE49-F238E27FC236}">
                  <a16:creationId xmlns:a16="http://schemas.microsoft.com/office/drawing/2014/main" id="{1C223902-BF4F-491D-827E-4D8A5D9AB8E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64" y="2751"/>
              <a:ext cx="53" cy="59"/>
            </a:xfrm>
            <a:custGeom>
              <a:avLst/>
              <a:gdLst>
                <a:gd name="T0" fmla="*/ 34 w 43"/>
                <a:gd name="T1" fmla="*/ 14 h 48"/>
                <a:gd name="T2" fmla="*/ 36 w 43"/>
                <a:gd name="T3" fmla="*/ 12 h 48"/>
                <a:gd name="T4" fmla="*/ 39 w 43"/>
                <a:gd name="T5" fmla="*/ 7 h 48"/>
                <a:gd name="T6" fmla="*/ 38 w 43"/>
                <a:gd name="T7" fmla="*/ 1 h 48"/>
                <a:gd name="T8" fmla="*/ 34 w 43"/>
                <a:gd name="T9" fmla="*/ 0 h 48"/>
                <a:gd name="T10" fmla="*/ 27 w 43"/>
                <a:gd name="T11" fmla="*/ 3 h 48"/>
                <a:gd name="T12" fmla="*/ 21 w 43"/>
                <a:gd name="T13" fmla="*/ 13 h 48"/>
                <a:gd name="T14" fmla="*/ 16 w 43"/>
                <a:gd name="T15" fmla="*/ 3 h 48"/>
                <a:gd name="T16" fmla="*/ 10 w 43"/>
                <a:gd name="T17" fmla="*/ 1 h 48"/>
                <a:gd name="T18" fmla="*/ 6 w 43"/>
                <a:gd name="T19" fmla="*/ 2 h 48"/>
                <a:gd name="T20" fmla="*/ 7 w 43"/>
                <a:gd name="T21" fmla="*/ 12 h 48"/>
                <a:gd name="T22" fmla="*/ 10 w 43"/>
                <a:gd name="T23" fmla="*/ 14 h 48"/>
                <a:gd name="T24" fmla="*/ 0 w 43"/>
                <a:gd name="T25" fmla="*/ 14 h 48"/>
                <a:gd name="T26" fmla="*/ 0 w 43"/>
                <a:gd name="T27" fmla="*/ 27 h 48"/>
                <a:gd name="T28" fmla="*/ 3 w 43"/>
                <a:gd name="T29" fmla="*/ 27 h 48"/>
                <a:gd name="T30" fmla="*/ 3 w 43"/>
                <a:gd name="T31" fmla="*/ 48 h 48"/>
                <a:gd name="T32" fmla="*/ 40 w 43"/>
                <a:gd name="T33" fmla="*/ 48 h 48"/>
                <a:gd name="T34" fmla="*/ 40 w 43"/>
                <a:gd name="T35" fmla="*/ 27 h 48"/>
                <a:gd name="T36" fmla="*/ 43 w 43"/>
                <a:gd name="T37" fmla="*/ 27 h 48"/>
                <a:gd name="T38" fmla="*/ 43 w 43"/>
                <a:gd name="T39" fmla="*/ 14 h 48"/>
                <a:gd name="T40" fmla="*/ 34 w 43"/>
                <a:gd name="T41" fmla="*/ 14 h 48"/>
                <a:gd name="T42" fmla="*/ 29 w 43"/>
                <a:gd name="T43" fmla="*/ 5 h 48"/>
                <a:gd name="T44" fmla="*/ 34 w 43"/>
                <a:gd name="T45" fmla="*/ 3 h 48"/>
                <a:gd name="T46" fmla="*/ 35 w 43"/>
                <a:gd name="T47" fmla="*/ 4 h 48"/>
                <a:gd name="T48" fmla="*/ 34 w 43"/>
                <a:gd name="T49" fmla="*/ 10 h 48"/>
                <a:gd name="T50" fmla="*/ 27 w 43"/>
                <a:gd name="T51" fmla="*/ 14 h 48"/>
                <a:gd name="T52" fmla="*/ 24 w 43"/>
                <a:gd name="T53" fmla="*/ 14 h 48"/>
                <a:gd name="T54" fmla="*/ 29 w 43"/>
                <a:gd name="T55" fmla="*/ 5 h 48"/>
                <a:gd name="T56" fmla="*/ 8 w 43"/>
                <a:gd name="T57" fmla="*/ 7 h 48"/>
                <a:gd name="T58" fmla="*/ 9 w 43"/>
                <a:gd name="T59" fmla="*/ 5 h 48"/>
                <a:gd name="T60" fmla="*/ 10 w 43"/>
                <a:gd name="T61" fmla="*/ 4 h 48"/>
                <a:gd name="T62" fmla="*/ 10 w 43"/>
                <a:gd name="T63" fmla="*/ 4 h 48"/>
                <a:gd name="T64" fmla="*/ 13 w 43"/>
                <a:gd name="T65" fmla="*/ 6 h 48"/>
                <a:gd name="T66" fmla="*/ 17 w 43"/>
                <a:gd name="T67" fmla="*/ 13 h 48"/>
                <a:gd name="T68" fmla="*/ 17 w 43"/>
                <a:gd name="T69" fmla="*/ 13 h 48"/>
                <a:gd name="T70" fmla="*/ 17 w 43"/>
                <a:gd name="T71" fmla="*/ 13 h 48"/>
                <a:gd name="T72" fmla="*/ 9 w 43"/>
                <a:gd name="T73" fmla="*/ 9 h 48"/>
                <a:gd name="T74" fmla="*/ 8 w 43"/>
                <a:gd name="T75" fmla="*/ 7 h 48"/>
                <a:gd name="T76" fmla="*/ 18 w 43"/>
                <a:gd name="T77" fmla="*/ 45 h 48"/>
                <a:gd name="T78" fmla="*/ 6 w 43"/>
                <a:gd name="T79" fmla="*/ 45 h 48"/>
                <a:gd name="T80" fmla="*/ 6 w 43"/>
                <a:gd name="T81" fmla="*/ 25 h 48"/>
                <a:gd name="T82" fmla="*/ 18 w 43"/>
                <a:gd name="T83" fmla="*/ 25 h 48"/>
                <a:gd name="T84" fmla="*/ 18 w 43"/>
                <a:gd name="T85" fmla="*/ 45 h 48"/>
                <a:gd name="T86" fmla="*/ 18 w 43"/>
                <a:gd name="T87" fmla="*/ 24 h 48"/>
                <a:gd name="T88" fmla="*/ 3 w 43"/>
                <a:gd name="T89" fmla="*/ 24 h 48"/>
                <a:gd name="T90" fmla="*/ 3 w 43"/>
                <a:gd name="T91" fmla="*/ 17 h 48"/>
                <a:gd name="T92" fmla="*/ 18 w 43"/>
                <a:gd name="T93" fmla="*/ 17 h 48"/>
                <a:gd name="T94" fmla="*/ 18 w 43"/>
                <a:gd name="T95" fmla="*/ 24 h 48"/>
                <a:gd name="T96" fmla="*/ 37 w 43"/>
                <a:gd name="T97" fmla="*/ 45 h 48"/>
                <a:gd name="T98" fmla="*/ 25 w 43"/>
                <a:gd name="T99" fmla="*/ 45 h 48"/>
                <a:gd name="T100" fmla="*/ 25 w 43"/>
                <a:gd name="T101" fmla="*/ 25 h 48"/>
                <a:gd name="T102" fmla="*/ 37 w 43"/>
                <a:gd name="T103" fmla="*/ 25 h 48"/>
                <a:gd name="T104" fmla="*/ 37 w 43"/>
                <a:gd name="T105" fmla="*/ 45 h 48"/>
                <a:gd name="T106" fmla="*/ 40 w 43"/>
                <a:gd name="T107" fmla="*/ 24 h 48"/>
                <a:gd name="T108" fmla="*/ 25 w 43"/>
                <a:gd name="T109" fmla="*/ 24 h 48"/>
                <a:gd name="T110" fmla="*/ 25 w 43"/>
                <a:gd name="T111" fmla="*/ 17 h 48"/>
                <a:gd name="T112" fmla="*/ 40 w 43"/>
                <a:gd name="T113" fmla="*/ 17 h 48"/>
                <a:gd name="T114" fmla="*/ 40 w 43"/>
                <a:gd name="T115" fmla="*/ 2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3" h="48">
                  <a:moveTo>
                    <a:pt x="34" y="14"/>
                  </a:moveTo>
                  <a:cubicBezTo>
                    <a:pt x="35" y="14"/>
                    <a:pt x="36" y="13"/>
                    <a:pt x="36" y="12"/>
                  </a:cubicBezTo>
                  <a:cubicBezTo>
                    <a:pt x="38" y="11"/>
                    <a:pt x="39" y="9"/>
                    <a:pt x="39" y="7"/>
                  </a:cubicBezTo>
                  <a:cubicBezTo>
                    <a:pt x="40" y="5"/>
                    <a:pt x="39" y="3"/>
                    <a:pt x="38" y="1"/>
                  </a:cubicBezTo>
                  <a:cubicBezTo>
                    <a:pt x="37" y="0"/>
                    <a:pt x="35" y="0"/>
                    <a:pt x="34" y="0"/>
                  </a:cubicBezTo>
                  <a:cubicBezTo>
                    <a:pt x="31" y="0"/>
                    <a:pt x="29" y="1"/>
                    <a:pt x="27" y="3"/>
                  </a:cubicBezTo>
                  <a:cubicBezTo>
                    <a:pt x="24" y="6"/>
                    <a:pt x="22" y="10"/>
                    <a:pt x="21" y="13"/>
                  </a:cubicBezTo>
                  <a:cubicBezTo>
                    <a:pt x="20" y="10"/>
                    <a:pt x="19" y="6"/>
                    <a:pt x="16" y="3"/>
                  </a:cubicBezTo>
                  <a:cubicBezTo>
                    <a:pt x="14" y="2"/>
                    <a:pt x="12" y="1"/>
                    <a:pt x="10" y="1"/>
                  </a:cubicBezTo>
                  <a:cubicBezTo>
                    <a:pt x="9" y="1"/>
                    <a:pt x="7" y="1"/>
                    <a:pt x="6" y="2"/>
                  </a:cubicBezTo>
                  <a:cubicBezTo>
                    <a:pt x="4" y="5"/>
                    <a:pt x="4" y="9"/>
                    <a:pt x="7" y="12"/>
                  </a:cubicBezTo>
                  <a:cubicBezTo>
                    <a:pt x="8" y="13"/>
                    <a:pt x="9" y="14"/>
                    <a:pt x="1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3" y="27"/>
                    <a:pt x="3" y="27"/>
                    <a:pt x="3" y="27"/>
                  </a:cubicBezTo>
                  <a:cubicBezTo>
                    <a:pt x="3" y="48"/>
                    <a:pt x="3" y="48"/>
                    <a:pt x="3" y="48"/>
                  </a:cubicBezTo>
                  <a:cubicBezTo>
                    <a:pt x="40" y="48"/>
                    <a:pt x="40" y="48"/>
                    <a:pt x="40" y="48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3" y="27"/>
                    <a:pt x="43" y="27"/>
                    <a:pt x="43" y="27"/>
                  </a:cubicBezTo>
                  <a:cubicBezTo>
                    <a:pt x="43" y="14"/>
                    <a:pt x="43" y="14"/>
                    <a:pt x="43" y="14"/>
                  </a:cubicBezTo>
                  <a:lnTo>
                    <a:pt x="34" y="14"/>
                  </a:lnTo>
                  <a:close/>
                  <a:moveTo>
                    <a:pt x="29" y="5"/>
                  </a:moveTo>
                  <a:cubicBezTo>
                    <a:pt x="31" y="4"/>
                    <a:pt x="32" y="3"/>
                    <a:pt x="34" y="3"/>
                  </a:cubicBezTo>
                  <a:cubicBezTo>
                    <a:pt x="34" y="3"/>
                    <a:pt x="35" y="3"/>
                    <a:pt x="35" y="4"/>
                  </a:cubicBezTo>
                  <a:cubicBezTo>
                    <a:pt x="37" y="5"/>
                    <a:pt x="36" y="8"/>
                    <a:pt x="34" y="10"/>
                  </a:cubicBezTo>
                  <a:cubicBezTo>
                    <a:pt x="32" y="12"/>
                    <a:pt x="29" y="13"/>
                    <a:pt x="27" y="14"/>
                  </a:cubicBezTo>
                  <a:cubicBezTo>
                    <a:pt x="24" y="14"/>
                    <a:pt x="24" y="14"/>
                    <a:pt x="24" y="14"/>
                  </a:cubicBezTo>
                  <a:cubicBezTo>
                    <a:pt x="25" y="12"/>
                    <a:pt x="27" y="8"/>
                    <a:pt x="29" y="5"/>
                  </a:cubicBezTo>
                  <a:close/>
                  <a:moveTo>
                    <a:pt x="8" y="7"/>
                  </a:moveTo>
                  <a:cubicBezTo>
                    <a:pt x="8" y="6"/>
                    <a:pt x="8" y="5"/>
                    <a:pt x="9" y="5"/>
                  </a:cubicBezTo>
                  <a:cubicBezTo>
                    <a:pt x="9" y="4"/>
                    <a:pt x="10" y="4"/>
                    <a:pt x="10" y="4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1" y="4"/>
                    <a:pt x="12" y="5"/>
                    <a:pt x="13" y="6"/>
                  </a:cubicBezTo>
                  <a:cubicBezTo>
                    <a:pt x="15" y="7"/>
                    <a:pt x="16" y="10"/>
                    <a:pt x="17" y="13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4" y="12"/>
                    <a:pt x="11" y="11"/>
                    <a:pt x="9" y="9"/>
                  </a:cubicBezTo>
                  <a:cubicBezTo>
                    <a:pt x="9" y="9"/>
                    <a:pt x="8" y="8"/>
                    <a:pt x="8" y="7"/>
                  </a:cubicBezTo>
                  <a:close/>
                  <a:moveTo>
                    <a:pt x="18" y="45"/>
                  </a:moveTo>
                  <a:cubicBezTo>
                    <a:pt x="6" y="45"/>
                    <a:pt x="6" y="45"/>
                    <a:pt x="6" y="45"/>
                  </a:cubicBezTo>
                  <a:cubicBezTo>
                    <a:pt x="6" y="25"/>
                    <a:pt x="6" y="25"/>
                    <a:pt x="6" y="25"/>
                  </a:cubicBezTo>
                  <a:cubicBezTo>
                    <a:pt x="18" y="25"/>
                    <a:pt x="18" y="25"/>
                    <a:pt x="18" y="25"/>
                  </a:cubicBezTo>
                  <a:lnTo>
                    <a:pt x="18" y="45"/>
                  </a:lnTo>
                  <a:close/>
                  <a:moveTo>
                    <a:pt x="18" y="24"/>
                  </a:moveTo>
                  <a:cubicBezTo>
                    <a:pt x="3" y="24"/>
                    <a:pt x="3" y="24"/>
                    <a:pt x="3" y="24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18" y="17"/>
                    <a:pt x="18" y="17"/>
                    <a:pt x="18" y="17"/>
                  </a:cubicBezTo>
                  <a:lnTo>
                    <a:pt x="18" y="24"/>
                  </a:lnTo>
                  <a:close/>
                  <a:moveTo>
                    <a:pt x="37" y="45"/>
                  </a:moveTo>
                  <a:cubicBezTo>
                    <a:pt x="25" y="45"/>
                    <a:pt x="25" y="45"/>
                    <a:pt x="25" y="45"/>
                  </a:cubicBezTo>
                  <a:cubicBezTo>
                    <a:pt x="25" y="25"/>
                    <a:pt x="25" y="25"/>
                    <a:pt x="25" y="25"/>
                  </a:cubicBezTo>
                  <a:cubicBezTo>
                    <a:pt x="37" y="25"/>
                    <a:pt x="37" y="25"/>
                    <a:pt x="37" y="25"/>
                  </a:cubicBezTo>
                  <a:lnTo>
                    <a:pt x="37" y="45"/>
                  </a:lnTo>
                  <a:close/>
                  <a:moveTo>
                    <a:pt x="40" y="24"/>
                  </a:moveTo>
                  <a:cubicBezTo>
                    <a:pt x="25" y="24"/>
                    <a:pt x="25" y="24"/>
                    <a:pt x="25" y="24"/>
                  </a:cubicBezTo>
                  <a:cubicBezTo>
                    <a:pt x="25" y="17"/>
                    <a:pt x="25" y="17"/>
                    <a:pt x="25" y="17"/>
                  </a:cubicBezTo>
                  <a:cubicBezTo>
                    <a:pt x="40" y="17"/>
                    <a:pt x="40" y="17"/>
                    <a:pt x="40" y="17"/>
                  </a:cubicBezTo>
                  <a:lnTo>
                    <a:pt x="40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57" name="Freeform 156">
              <a:extLst>
                <a:ext uri="{FF2B5EF4-FFF2-40B4-BE49-F238E27FC236}">
                  <a16:creationId xmlns:a16="http://schemas.microsoft.com/office/drawing/2014/main" id="{2110A54C-0024-458F-8D5A-0C9BE0CDEA8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988" y="2920"/>
              <a:ext cx="146" cy="131"/>
            </a:xfrm>
            <a:custGeom>
              <a:avLst/>
              <a:gdLst>
                <a:gd name="T0" fmla="*/ 50 w 119"/>
                <a:gd name="T1" fmla="*/ 0 h 106"/>
                <a:gd name="T2" fmla="*/ 50 w 119"/>
                <a:gd name="T3" fmla="*/ 0 h 106"/>
                <a:gd name="T4" fmla="*/ 99 w 119"/>
                <a:gd name="T5" fmla="*/ 40 h 106"/>
                <a:gd name="T6" fmla="*/ 50 w 119"/>
                <a:gd name="T7" fmla="*/ 80 h 106"/>
                <a:gd name="T8" fmla="*/ 42 w 119"/>
                <a:gd name="T9" fmla="*/ 80 h 106"/>
                <a:gd name="T10" fmla="*/ 7 w 119"/>
                <a:gd name="T11" fmla="*/ 93 h 106"/>
                <a:gd name="T12" fmla="*/ 7 w 119"/>
                <a:gd name="T13" fmla="*/ 90 h 106"/>
                <a:gd name="T14" fmla="*/ 19 w 119"/>
                <a:gd name="T15" fmla="*/ 74 h 106"/>
                <a:gd name="T16" fmla="*/ 18 w 119"/>
                <a:gd name="T17" fmla="*/ 71 h 106"/>
                <a:gd name="T18" fmla="*/ 0 w 119"/>
                <a:gd name="T19" fmla="*/ 40 h 106"/>
                <a:gd name="T20" fmla="*/ 50 w 119"/>
                <a:gd name="T21" fmla="*/ 0 h 106"/>
                <a:gd name="T22" fmla="*/ 103 w 119"/>
                <a:gd name="T23" fmla="*/ 90 h 106"/>
                <a:gd name="T24" fmla="*/ 113 w 119"/>
                <a:gd name="T25" fmla="*/ 104 h 106"/>
                <a:gd name="T26" fmla="*/ 113 w 119"/>
                <a:gd name="T27" fmla="*/ 106 h 106"/>
                <a:gd name="T28" fmla="*/ 83 w 119"/>
                <a:gd name="T29" fmla="*/ 95 h 106"/>
                <a:gd name="T30" fmla="*/ 76 w 119"/>
                <a:gd name="T31" fmla="*/ 95 h 106"/>
                <a:gd name="T32" fmla="*/ 50 w 119"/>
                <a:gd name="T33" fmla="*/ 88 h 106"/>
                <a:gd name="T34" fmla="*/ 90 w 119"/>
                <a:gd name="T35" fmla="*/ 75 h 106"/>
                <a:gd name="T36" fmla="*/ 103 w 119"/>
                <a:gd name="T37" fmla="*/ 59 h 106"/>
                <a:gd name="T38" fmla="*/ 107 w 119"/>
                <a:gd name="T39" fmla="*/ 40 h 106"/>
                <a:gd name="T40" fmla="*/ 107 w 119"/>
                <a:gd name="T41" fmla="*/ 37 h 106"/>
                <a:gd name="T42" fmla="*/ 119 w 119"/>
                <a:gd name="T43" fmla="*/ 61 h 106"/>
                <a:gd name="T44" fmla="*/ 103 w 119"/>
                <a:gd name="T45" fmla="*/ 88 h 106"/>
                <a:gd name="T46" fmla="*/ 103 w 119"/>
                <a:gd name="T47" fmla="*/ 9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19" h="106">
                  <a:moveTo>
                    <a:pt x="50" y="0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77" y="0"/>
                    <a:pt x="99" y="18"/>
                    <a:pt x="99" y="40"/>
                  </a:cubicBezTo>
                  <a:cubicBezTo>
                    <a:pt x="99" y="62"/>
                    <a:pt x="77" y="80"/>
                    <a:pt x="50" y="80"/>
                  </a:cubicBezTo>
                  <a:cubicBezTo>
                    <a:pt x="47" y="80"/>
                    <a:pt x="44" y="80"/>
                    <a:pt x="42" y="80"/>
                  </a:cubicBezTo>
                  <a:cubicBezTo>
                    <a:pt x="31" y="91"/>
                    <a:pt x="19" y="92"/>
                    <a:pt x="7" y="93"/>
                  </a:cubicBezTo>
                  <a:cubicBezTo>
                    <a:pt x="7" y="90"/>
                    <a:pt x="7" y="90"/>
                    <a:pt x="7" y="90"/>
                  </a:cubicBezTo>
                  <a:cubicBezTo>
                    <a:pt x="13" y="87"/>
                    <a:pt x="19" y="81"/>
                    <a:pt x="19" y="74"/>
                  </a:cubicBezTo>
                  <a:cubicBezTo>
                    <a:pt x="19" y="73"/>
                    <a:pt x="19" y="72"/>
                    <a:pt x="18" y="71"/>
                  </a:cubicBezTo>
                  <a:cubicBezTo>
                    <a:pt x="7" y="64"/>
                    <a:pt x="0" y="53"/>
                    <a:pt x="0" y="40"/>
                  </a:cubicBezTo>
                  <a:cubicBezTo>
                    <a:pt x="0" y="18"/>
                    <a:pt x="22" y="0"/>
                    <a:pt x="50" y="0"/>
                  </a:cubicBezTo>
                  <a:close/>
                  <a:moveTo>
                    <a:pt x="103" y="90"/>
                  </a:moveTo>
                  <a:cubicBezTo>
                    <a:pt x="103" y="96"/>
                    <a:pt x="107" y="101"/>
                    <a:pt x="113" y="104"/>
                  </a:cubicBezTo>
                  <a:cubicBezTo>
                    <a:pt x="113" y="106"/>
                    <a:pt x="113" y="106"/>
                    <a:pt x="113" y="106"/>
                  </a:cubicBezTo>
                  <a:cubicBezTo>
                    <a:pt x="102" y="106"/>
                    <a:pt x="92" y="104"/>
                    <a:pt x="83" y="95"/>
                  </a:cubicBezTo>
                  <a:cubicBezTo>
                    <a:pt x="81" y="95"/>
                    <a:pt x="79" y="95"/>
                    <a:pt x="76" y="95"/>
                  </a:cubicBezTo>
                  <a:cubicBezTo>
                    <a:pt x="66" y="95"/>
                    <a:pt x="57" y="93"/>
                    <a:pt x="50" y="88"/>
                  </a:cubicBezTo>
                  <a:cubicBezTo>
                    <a:pt x="65" y="88"/>
                    <a:pt x="79" y="83"/>
                    <a:pt x="90" y="75"/>
                  </a:cubicBezTo>
                  <a:cubicBezTo>
                    <a:pt x="95" y="70"/>
                    <a:pt x="100" y="65"/>
                    <a:pt x="103" y="59"/>
                  </a:cubicBezTo>
                  <a:cubicBezTo>
                    <a:pt x="106" y="53"/>
                    <a:pt x="107" y="47"/>
                    <a:pt x="107" y="40"/>
                  </a:cubicBezTo>
                  <a:cubicBezTo>
                    <a:pt x="107" y="39"/>
                    <a:pt x="107" y="38"/>
                    <a:pt x="107" y="37"/>
                  </a:cubicBezTo>
                  <a:cubicBezTo>
                    <a:pt x="115" y="43"/>
                    <a:pt x="119" y="52"/>
                    <a:pt x="119" y="61"/>
                  </a:cubicBezTo>
                  <a:cubicBezTo>
                    <a:pt x="119" y="72"/>
                    <a:pt x="113" y="81"/>
                    <a:pt x="103" y="88"/>
                  </a:cubicBezTo>
                  <a:cubicBezTo>
                    <a:pt x="103" y="89"/>
                    <a:pt x="103" y="89"/>
                    <a:pt x="103" y="9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58" name="Freeform 157">
              <a:extLst>
                <a:ext uri="{FF2B5EF4-FFF2-40B4-BE49-F238E27FC236}">
                  <a16:creationId xmlns:a16="http://schemas.microsoft.com/office/drawing/2014/main" id="{4880A7DF-925B-4582-906C-1D6ADD4B20D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902" y="2731"/>
              <a:ext cx="86" cy="86"/>
            </a:xfrm>
            <a:custGeom>
              <a:avLst/>
              <a:gdLst>
                <a:gd name="T0" fmla="*/ 35 w 70"/>
                <a:gd name="T1" fmla="*/ 0 h 70"/>
                <a:gd name="T2" fmla="*/ 0 w 70"/>
                <a:gd name="T3" fmla="*/ 35 h 70"/>
                <a:gd name="T4" fmla="*/ 35 w 70"/>
                <a:gd name="T5" fmla="*/ 70 h 70"/>
                <a:gd name="T6" fmla="*/ 70 w 70"/>
                <a:gd name="T7" fmla="*/ 35 h 70"/>
                <a:gd name="T8" fmla="*/ 35 w 70"/>
                <a:gd name="T9" fmla="*/ 0 h 70"/>
                <a:gd name="T10" fmla="*/ 29 w 70"/>
                <a:gd name="T11" fmla="*/ 56 h 70"/>
                <a:gd name="T12" fmla="*/ 14 w 70"/>
                <a:gd name="T13" fmla="*/ 38 h 70"/>
                <a:gd name="T14" fmla="*/ 21 w 70"/>
                <a:gd name="T15" fmla="*/ 31 h 70"/>
                <a:gd name="T16" fmla="*/ 29 w 70"/>
                <a:gd name="T17" fmla="*/ 41 h 70"/>
                <a:gd name="T18" fmla="*/ 54 w 70"/>
                <a:gd name="T19" fmla="*/ 21 h 70"/>
                <a:gd name="T20" fmla="*/ 57 w 70"/>
                <a:gd name="T21" fmla="*/ 24 h 70"/>
                <a:gd name="T22" fmla="*/ 29 w 70"/>
                <a:gd name="T23" fmla="*/ 56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0" h="70">
                  <a:moveTo>
                    <a:pt x="35" y="0"/>
                  </a:moveTo>
                  <a:cubicBezTo>
                    <a:pt x="16" y="0"/>
                    <a:pt x="0" y="16"/>
                    <a:pt x="0" y="35"/>
                  </a:cubicBezTo>
                  <a:cubicBezTo>
                    <a:pt x="0" y="54"/>
                    <a:pt x="16" y="70"/>
                    <a:pt x="35" y="70"/>
                  </a:cubicBezTo>
                  <a:cubicBezTo>
                    <a:pt x="54" y="70"/>
                    <a:pt x="70" y="54"/>
                    <a:pt x="70" y="35"/>
                  </a:cubicBezTo>
                  <a:cubicBezTo>
                    <a:pt x="70" y="16"/>
                    <a:pt x="54" y="0"/>
                    <a:pt x="35" y="0"/>
                  </a:cubicBezTo>
                  <a:close/>
                  <a:moveTo>
                    <a:pt x="29" y="56"/>
                  </a:moveTo>
                  <a:cubicBezTo>
                    <a:pt x="14" y="38"/>
                    <a:pt x="14" y="38"/>
                    <a:pt x="14" y="38"/>
                  </a:cubicBezTo>
                  <a:cubicBezTo>
                    <a:pt x="21" y="31"/>
                    <a:pt x="21" y="31"/>
                    <a:pt x="21" y="31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54" y="21"/>
                    <a:pt x="54" y="21"/>
                    <a:pt x="54" y="21"/>
                  </a:cubicBezTo>
                  <a:cubicBezTo>
                    <a:pt x="57" y="24"/>
                    <a:pt x="57" y="24"/>
                    <a:pt x="57" y="24"/>
                  </a:cubicBezTo>
                  <a:lnTo>
                    <a:pt x="29" y="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59" name="Freeform 158">
              <a:extLst>
                <a:ext uri="{FF2B5EF4-FFF2-40B4-BE49-F238E27FC236}">
                  <a16:creationId xmlns:a16="http://schemas.microsoft.com/office/drawing/2014/main" id="{926867DA-39D6-4079-B5FD-9C517A19A0C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86" y="2874"/>
              <a:ext cx="105" cy="120"/>
            </a:xfrm>
            <a:custGeom>
              <a:avLst/>
              <a:gdLst>
                <a:gd name="T0" fmla="*/ 55 w 86"/>
                <a:gd name="T1" fmla="*/ 14 h 98"/>
                <a:gd name="T2" fmla="*/ 55 w 86"/>
                <a:gd name="T3" fmla="*/ 27 h 98"/>
                <a:gd name="T4" fmla="*/ 65 w 86"/>
                <a:gd name="T5" fmla="*/ 33 h 98"/>
                <a:gd name="T6" fmla="*/ 74 w 86"/>
                <a:gd name="T7" fmla="*/ 55 h 98"/>
                <a:gd name="T8" fmla="*/ 65 w 86"/>
                <a:gd name="T9" fmla="*/ 76 h 98"/>
                <a:gd name="T10" fmla="*/ 43 w 86"/>
                <a:gd name="T11" fmla="*/ 85 h 98"/>
                <a:gd name="T12" fmla="*/ 22 w 86"/>
                <a:gd name="T13" fmla="*/ 76 h 98"/>
                <a:gd name="T14" fmla="*/ 13 w 86"/>
                <a:gd name="T15" fmla="*/ 55 h 98"/>
                <a:gd name="T16" fmla="*/ 22 w 86"/>
                <a:gd name="T17" fmla="*/ 33 h 98"/>
                <a:gd name="T18" fmla="*/ 31 w 86"/>
                <a:gd name="T19" fmla="*/ 27 h 98"/>
                <a:gd name="T20" fmla="*/ 31 w 86"/>
                <a:gd name="T21" fmla="*/ 14 h 98"/>
                <a:gd name="T22" fmla="*/ 0 w 86"/>
                <a:gd name="T23" fmla="*/ 55 h 98"/>
                <a:gd name="T24" fmla="*/ 43 w 86"/>
                <a:gd name="T25" fmla="*/ 98 h 98"/>
                <a:gd name="T26" fmla="*/ 86 w 86"/>
                <a:gd name="T27" fmla="*/ 55 h 98"/>
                <a:gd name="T28" fmla="*/ 55 w 86"/>
                <a:gd name="T29" fmla="*/ 14 h 98"/>
                <a:gd name="T30" fmla="*/ 37 w 86"/>
                <a:gd name="T31" fmla="*/ 0 h 98"/>
                <a:gd name="T32" fmla="*/ 49 w 86"/>
                <a:gd name="T33" fmla="*/ 0 h 98"/>
                <a:gd name="T34" fmla="*/ 49 w 86"/>
                <a:gd name="T35" fmla="*/ 49 h 98"/>
                <a:gd name="T36" fmla="*/ 37 w 86"/>
                <a:gd name="T37" fmla="*/ 49 h 98"/>
                <a:gd name="T38" fmla="*/ 37 w 86"/>
                <a:gd name="T39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6" h="98">
                  <a:moveTo>
                    <a:pt x="55" y="14"/>
                  </a:moveTo>
                  <a:cubicBezTo>
                    <a:pt x="55" y="27"/>
                    <a:pt x="55" y="27"/>
                    <a:pt x="55" y="27"/>
                  </a:cubicBezTo>
                  <a:cubicBezTo>
                    <a:pt x="59" y="28"/>
                    <a:pt x="62" y="30"/>
                    <a:pt x="65" y="33"/>
                  </a:cubicBezTo>
                  <a:cubicBezTo>
                    <a:pt x="71" y="39"/>
                    <a:pt x="74" y="47"/>
                    <a:pt x="74" y="55"/>
                  </a:cubicBezTo>
                  <a:cubicBezTo>
                    <a:pt x="74" y="63"/>
                    <a:pt x="71" y="71"/>
                    <a:pt x="65" y="76"/>
                  </a:cubicBezTo>
                  <a:cubicBezTo>
                    <a:pt x="59" y="82"/>
                    <a:pt x="51" y="85"/>
                    <a:pt x="43" y="85"/>
                  </a:cubicBezTo>
                  <a:cubicBezTo>
                    <a:pt x="35" y="85"/>
                    <a:pt x="27" y="82"/>
                    <a:pt x="22" y="76"/>
                  </a:cubicBezTo>
                  <a:cubicBezTo>
                    <a:pt x="16" y="71"/>
                    <a:pt x="13" y="63"/>
                    <a:pt x="13" y="55"/>
                  </a:cubicBezTo>
                  <a:cubicBezTo>
                    <a:pt x="13" y="47"/>
                    <a:pt x="16" y="39"/>
                    <a:pt x="22" y="33"/>
                  </a:cubicBezTo>
                  <a:cubicBezTo>
                    <a:pt x="24" y="30"/>
                    <a:pt x="27" y="28"/>
                    <a:pt x="31" y="27"/>
                  </a:cubicBezTo>
                  <a:cubicBezTo>
                    <a:pt x="31" y="14"/>
                    <a:pt x="31" y="14"/>
                    <a:pt x="31" y="14"/>
                  </a:cubicBezTo>
                  <a:cubicBezTo>
                    <a:pt x="13" y="19"/>
                    <a:pt x="0" y="35"/>
                    <a:pt x="0" y="55"/>
                  </a:cubicBezTo>
                  <a:cubicBezTo>
                    <a:pt x="0" y="78"/>
                    <a:pt x="20" y="98"/>
                    <a:pt x="43" y="98"/>
                  </a:cubicBezTo>
                  <a:cubicBezTo>
                    <a:pt x="67" y="98"/>
                    <a:pt x="86" y="78"/>
                    <a:pt x="86" y="55"/>
                  </a:cubicBezTo>
                  <a:cubicBezTo>
                    <a:pt x="86" y="35"/>
                    <a:pt x="73" y="19"/>
                    <a:pt x="55" y="14"/>
                  </a:cubicBezTo>
                  <a:close/>
                  <a:moveTo>
                    <a:pt x="37" y="0"/>
                  </a:moveTo>
                  <a:cubicBezTo>
                    <a:pt x="49" y="0"/>
                    <a:pt x="49" y="0"/>
                    <a:pt x="49" y="0"/>
                  </a:cubicBezTo>
                  <a:cubicBezTo>
                    <a:pt x="49" y="49"/>
                    <a:pt x="49" y="49"/>
                    <a:pt x="49" y="49"/>
                  </a:cubicBezTo>
                  <a:cubicBezTo>
                    <a:pt x="37" y="49"/>
                    <a:pt x="37" y="49"/>
                    <a:pt x="37" y="49"/>
                  </a:cubicBezTo>
                  <a:lnTo>
                    <a:pt x="3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60" name="Freeform 159">
              <a:extLst>
                <a:ext uri="{FF2B5EF4-FFF2-40B4-BE49-F238E27FC236}">
                  <a16:creationId xmlns:a16="http://schemas.microsoft.com/office/drawing/2014/main" id="{9F85BC48-C6F0-4210-A1D3-D904F1B1AF7B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4" y="2998"/>
              <a:ext cx="143" cy="118"/>
            </a:xfrm>
            <a:custGeom>
              <a:avLst/>
              <a:gdLst>
                <a:gd name="T0" fmla="*/ 57 w 116"/>
                <a:gd name="T1" fmla="*/ 1 h 96"/>
                <a:gd name="T2" fmla="*/ 48 w 116"/>
                <a:gd name="T3" fmla="*/ 8 h 96"/>
                <a:gd name="T4" fmla="*/ 55 w 116"/>
                <a:gd name="T5" fmla="*/ 18 h 96"/>
                <a:gd name="T6" fmla="*/ 85 w 116"/>
                <a:gd name="T7" fmla="*/ 22 h 96"/>
                <a:gd name="T8" fmla="*/ 5 w 116"/>
                <a:gd name="T9" fmla="*/ 81 h 96"/>
                <a:gd name="T10" fmla="*/ 3 w 116"/>
                <a:gd name="T11" fmla="*/ 93 h 96"/>
                <a:gd name="T12" fmla="*/ 8 w 116"/>
                <a:gd name="T13" fmla="*/ 96 h 96"/>
                <a:gd name="T14" fmla="*/ 15 w 116"/>
                <a:gd name="T15" fmla="*/ 95 h 96"/>
                <a:gd name="T16" fmla="*/ 95 w 116"/>
                <a:gd name="T17" fmla="*/ 36 h 96"/>
                <a:gd name="T18" fmla="*/ 90 w 116"/>
                <a:gd name="T19" fmla="*/ 66 h 96"/>
                <a:gd name="T20" fmla="*/ 97 w 116"/>
                <a:gd name="T21" fmla="*/ 76 h 96"/>
                <a:gd name="T22" fmla="*/ 107 w 116"/>
                <a:gd name="T23" fmla="*/ 69 h 96"/>
                <a:gd name="T24" fmla="*/ 116 w 116"/>
                <a:gd name="T25" fmla="*/ 10 h 96"/>
                <a:gd name="T26" fmla="*/ 57 w 116"/>
                <a:gd name="T27" fmla="*/ 1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6" h="96">
                  <a:moveTo>
                    <a:pt x="57" y="1"/>
                  </a:moveTo>
                  <a:cubicBezTo>
                    <a:pt x="53" y="0"/>
                    <a:pt x="48" y="3"/>
                    <a:pt x="48" y="8"/>
                  </a:cubicBezTo>
                  <a:cubicBezTo>
                    <a:pt x="47" y="12"/>
                    <a:pt x="50" y="17"/>
                    <a:pt x="55" y="18"/>
                  </a:cubicBezTo>
                  <a:cubicBezTo>
                    <a:pt x="85" y="22"/>
                    <a:pt x="85" y="22"/>
                    <a:pt x="85" y="22"/>
                  </a:cubicBezTo>
                  <a:cubicBezTo>
                    <a:pt x="5" y="81"/>
                    <a:pt x="5" y="81"/>
                    <a:pt x="5" y="81"/>
                  </a:cubicBezTo>
                  <a:cubicBezTo>
                    <a:pt x="1" y="84"/>
                    <a:pt x="0" y="89"/>
                    <a:pt x="3" y="93"/>
                  </a:cubicBezTo>
                  <a:cubicBezTo>
                    <a:pt x="4" y="95"/>
                    <a:pt x="6" y="96"/>
                    <a:pt x="8" y="96"/>
                  </a:cubicBezTo>
                  <a:cubicBezTo>
                    <a:pt x="10" y="96"/>
                    <a:pt x="13" y="96"/>
                    <a:pt x="15" y="95"/>
                  </a:cubicBezTo>
                  <a:cubicBezTo>
                    <a:pt x="95" y="36"/>
                    <a:pt x="95" y="36"/>
                    <a:pt x="95" y="36"/>
                  </a:cubicBezTo>
                  <a:cubicBezTo>
                    <a:pt x="90" y="66"/>
                    <a:pt x="90" y="66"/>
                    <a:pt x="90" y="66"/>
                  </a:cubicBezTo>
                  <a:cubicBezTo>
                    <a:pt x="90" y="71"/>
                    <a:pt x="93" y="75"/>
                    <a:pt x="97" y="76"/>
                  </a:cubicBezTo>
                  <a:cubicBezTo>
                    <a:pt x="102" y="76"/>
                    <a:pt x="106" y="73"/>
                    <a:pt x="107" y="69"/>
                  </a:cubicBezTo>
                  <a:cubicBezTo>
                    <a:pt x="116" y="10"/>
                    <a:pt x="116" y="10"/>
                    <a:pt x="116" y="10"/>
                  </a:cubicBezTo>
                  <a:lnTo>
                    <a:pt x="57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61" name="Freeform 160">
              <a:extLst>
                <a:ext uri="{FF2B5EF4-FFF2-40B4-BE49-F238E27FC236}">
                  <a16:creationId xmlns:a16="http://schemas.microsoft.com/office/drawing/2014/main" id="{8F65B313-83F7-4F7D-A1D8-808F8C279BD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72" y="2822"/>
              <a:ext cx="123" cy="130"/>
            </a:xfrm>
            <a:custGeom>
              <a:avLst/>
              <a:gdLst>
                <a:gd name="T0" fmla="*/ 90 w 100"/>
                <a:gd name="T1" fmla="*/ 0 h 106"/>
                <a:gd name="T2" fmla="*/ 10 w 100"/>
                <a:gd name="T3" fmla="*/ 0 h 106"/>
                <a:gd name="T4" fmla="*/ 0 w 100"/>
                <a:gd name="T5" fmla="*/ 10 h 106"/>
                <a:gd name="T6" fmla="*/ 0 w 100"/>
                <a:gd name="T7" fmla="*/ 96 h 106"/>
                <a:gd name="T8" fmla="*/ 10 w 100"/>
                <a:gd name="T9" fmla="*/ 106 h 106"/>
                <a:gd name="T10" fmla="*/ 90 w 100"/>
                <a:gd name="T11" fmla="*/ 106 h 106"/>
                <a:gd name="T12" fmla="*/ 100 w 100"/>
                <a:gd name="T13" fmla="*/ 96 h 106"/>
                <a:gd name="T14" fmla="*/ 100 w 100"/>
                <a:gd name="T15" fmla="*/ 10 h 106"/>
                <a:gd name="T16" fmla="*/ 90 w 100"/>
                <a:gd name="T17" fmla="*/ 0 h 106"/>
                <a:gd name="T18" fmla="*/ 86 w 100"/>
                <a:gd name="T19" fmla="*/ 93 h 106"/>
                <a:gd name="T20" fmla="*/ 13 w 100"/>
                <a:gd name="T21" fmla="*/ 93 h 106"/>
                <a:gd name="T22" fmla="*/ 13 w 100"/>
                <a:gd name="T23" fmla="*/ 13 h 106"/>
                <a:gd name="T24" fmla="*/ 86 w 100"/>
                <a:gd name="T25" fmla="*/ 13 h 106"/>
                <a:gd name="T26" fmla="*/ 86 w 100"/>
                <a:gd name="T27" fmla="*/ 93 h 106"/>
                <a:gd name="T28" fmla="*/ 26 w 100"/>
                <a:gd name="T29" fmla="*/ 47 h 106"/>
                <a:gd name="T30" fmla="*/ 73 w 100"/>
                <a:gd name="T31" fmla="*/ 47 h 106"/>
                <a:gd name="T32" fmla="*/ 73 w 100"/>
                <a:gd name="T33" fmla="*/ 53 h 106"/>
                <a:gd name="T34" fmla="*/ 26 w 100"/>
                <a:gd name="T35" fmla="*/ 53 h 106"/>
                <a:gd name="T36" fmla="*/ 26 w 100"/>
                <a:gd name="T37" fmla="*/ 47 h 106"/>
                <a:gd name="T38" fmla="*/ 26 w 100"/>
                <a:gd name="T39" fmla="*/ 60 h 106"/>
                <a:gd name="T40" fmla="*/ 73 w 100"/>
                <a:gd name="T41" fmla="*/ 60 h 106"/>
                <a:gd name="T42" fmla="*/ 73 w 100"/>
                <a:gd name="T43" fmla="*/ 66 h 106"/>
                <a:gd name="T44" fmla="*/ 26 w 100"/>
                <a:gd name="T45" fmla="*/ 66 h 106"/>
                <a:gd name="T46" fmla="*/ 26 w 100"/>
                <a:gd name="T47" fmla="*/ 60 h 106"/>
                <a:gd name="T48" fmla="*/ 26 w 100"/>
                <a:gd name="T49" fmla="*/ 73 h 106"/>
                <a:gd name="T50" fmla="*/ 73 w 100"/>
                <a:gd name="T51" fmla="*/ 73 h 106"/>
                <a:gd name="T52" fmla="*/ 73 w 100"/>
                <a:gd name="T53" fmla="*/ 80 h 106"/>
                <a:gd name="T54" fmla="*/ 26 w 100"/>
                <a:gd name="T55" fmla="*/ 80 h 106"/>
                <a:gd name="T56" fmla="*/ 26 w 100"/>
                <a:gd name="T57" fmla="*/ 73 h 106"/>
                <a:gd name="T58" fmla="*/ 26 w 100"/>
                <a:gd name="T59" fmla="*/ 33 h 106"/>
                <a:gd name="T60" fmla="*/ 73 w 100"/>
                <a:gd name="T61" fmla="*/ 33 h 106"/>
                <a:gd name="T62" fmla="*/ 73 w 100"/>
                <a:gd name="T63" fmla="*/ 40 h 106"/>
                <a:gd name="T64" fmla="*/ 26 w 100"/>
                <a:gd name="T65" fmla="*/ 40 h 106"/>
                <a:gd name="T66" fmla="*/ 26 w 100"/>
                <a:gd name="T67" fmla="*/ 33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00" h="106">
                  <a:moveTo>
                    <a:pt x="90" y="0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102"/>
                    <a:pt x="4" y="106"/>
                    <a:pt x="10" y="106"/>
                  </a:cubicBezTo>
                  <a:cubicBezTo>
                    <a:pt x="90" y="106"/>
                    <a:pt x="90" y="106"/>
                    <a:pt x="90" y="106"/>
                  </a:cubicBezTo>
                  <a:cubicBezTo>
                    <a:pt x="95" y="106"/>
                    <a:pt x="100" y="102"/>
                    <a:pt x="100" y="96"/>
                  </a:cubicBezTo>
                  <a:cubicBezTo>
                    <a:pt x="100" y="10"/>
                    <a:pt x="100" y="10"/>
                    <a:pt x="100" y="10"/>
                  </a:cubicBezTo>
                  <a:cubicBezTo>
                    <a:pt x="100" y="4"/>
                    <a:pt x="95" y="0"/>
                    <a:pt x="90" y="0"/>
                  </a:cubicBezTo>
                  <a:close/>
                  <a:moveTo>
                    <a:pt x="86" y="93"/>
                  </a:moveTo>
                  <a:cubicBezTo>
                    <a:pt x="13" y="93"/>
                    <a:pt x="13" y="93"/>
                    <a:pt x="13" y="9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86" y="13"/>
                    <a:pt x="86" y="13"/>
                    <a:pt x="86" y="13"/>
                  </a:cubicBezTo>
                  <a:lnTo>
                    <a:pt x="86" y="93"/>
                  </a:lnTo>
                  <a:close/>
                  <a:moveTo>
                    <a:pt x="26" y="47"/>
                  </a:moveTo>
                  <a:cubicBezTo>
                    <a:pt x="73" y="47"/>
                    <a:pt x="73" y="47"/>
                    <a:pt x="73" y="47"/>
                  </a:cubicBezTo>
                  <a:cubicBezTo>
                    <a:pt x="73" y="53"/>
                    <a:pt x="73" y="53"/>
                    <a:pt x="73" y="53"/>
                  </a:cubicBezTo>
                  <a:cubicBezTo>
                    <a:pt x="26" y="53"/>
                    <a:pt x="26" y="53"/>
                    <a:pt x="26" y="53"/>
                  </a:cubicBezTo>
                  <a:lnTo>
                    <a:pt x="26" y="47"/>
                  </a:lnTo>
                  <a:close/>
                  <a:moveTo>
                    <a:pt x="26" y="60"/>
                  </a:moveTo>
                  <a:cubicBezTo>
                    <a:pt x="73" y="60"/>
                    <a:pt x="73" y="60"/>
                    <a:pt x="73" y="60"/>
                  </a:cubicBezTo>
                  <a:cubicBezTo>
                    <a:pt x="73" y="66"/>
                    <a:pt x="73" y="66"/>
                    <a:pt x="73" y="66"/>
                  </a:cubicBezTo>
                  <a:cubicBezTo>
                    <a:pt x="26" y="66"/>
                    <a:pt x="26" y="66"/>
                    <a:pt x="26" y="66"/>
                  </a:cubicBezTo>
                  <a:lnTo>
                    <a:pt x="26" y="60"/>
                  </a:lnTo>
                  <a:close/>
                  <a:moveTo>
                    <a:pt x="26" y="73"/>
                  </a:moveTo>
                  <a:cubicBezTo>
                    <a:pt x="73" y="73"/>
                    <a:pt x="73" y="73"/>
                    <a:pt x="73" y="73"/>
                  </a:cubicBezTo>
                  <a:cubicBezTo>
                    <a:pt x="73" y="80"/>
                    <a:pt x="73" y="80"/>
                    <a:pt x="73" y="80"/>
                  </a:cubicBezTo>
                  <a:cubicBezTo>
                    <a:pt x="26" y="80"/>
                    <a:pt x="26" y="80"/>
                    <a:pt x="26" y="80"/>
                  </a:cubicBezTo>
                  <a:lnTo>
                    <a:pt x="26" y="73"/>
                  </a:lnTo>
                  <a:close/>
                  <a:moveTo>
                    <a:pt x="26" y="33"/>
                  </a:moveTo>
                  <a:cubicBezTo>
                    <a:pt x="73" y="33"/>
                    <a:pt x="73" y="33"/>
                    <a:pt x="73" y="33"/>
                  </a:cubicBezTo>
                  <a:cubicBezTo>
                    <a:pt x="73" y="40"/>
                    <a:pt x="73" y="40"/>
                    <a:pt x="73" y="40"/>
                  </a:cubicBezTo>
                  <a:cubicBezTo>
                    <a:pt x="26" y="40"/>
                    <a:pt x="26" y="40"/>
                    <a:pt x="26" y="40"/>
                  </a:cubicBezTo>
                  <a:lnTo>
                    <a:pt x="26" y="3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62" name="Freeform 161">
              <a:extLst>
                <a:ext uri="{FF2B5EF4-FFF2-40B4-BE49-F238E27FC236}">
                  <a16:creationId xmlns:a16="http://schemas.microsoft.com/office/drawing/2014/main" id="{4DC0237A-0AEF-45B6-B831-0A0C13D885A2}"/>
                </a:ext>
              </a:extLst>
            </p:cNvPr>
            <p:cNvSpPr>
              <a:spLocks/>
            </p:cNvSpPr>
            <p:nvPr/>
          </p:nvSpPr>
          <p:spPr bwMode="auto">
            <a:xfrm>
              <a:off x="3827" y="2838"/>
              <a:ext cx="140" cy="140"/>
            </a:xfrm>
            <a:custGeom>
              <a:avLst/>
              <a:gdLst>
                <a:gd name="T0" fmla="*/ 86 w 114"/>
                <a:gd name="T1" fmla="*/ 72 h 114"/>
                <a:gd name="T2" fmla="*/ 66 w 114"/>
                <a:gd name="T3" fmla="*/ 52 h 114"/>
                <a:gd name="T4" fmla="*/ 114 w 114"/>
                <a:gd name="T5" fmla="*/ 16 h 114"/>
                <a:gd name="T6" fmla="*/ 100 w 114"/>
                <a:gd name="T7" fmla="*/ 2 h 114"/>
                <a:gd name="T8" fmla="*/ 40 w 114"/>
                <a:gd name="T9" fmla="*/ 26 h 114"/>
                <a:gd name="T10" fmla="*/ 21 w 114"/>
                <a:gd name="T11" fmla="*/ 7 h 114"/>
                <a:gd name="T12" fmla="*/ 4 w 114"/>
                <a:gd name="T13" fmla="*/ 4 h 114"/>
                <a:gd name="T14" fmla="*/ 7 w 114"/>
                <a:gd name="T15" fmla="*/ 21 h 114"/>
                <a:gd name="T16" fmla="*/ 26 w 114"/>
                <a:gd name="T17" fmla="*/ 40 h 114"/>
                <a:gd name="T18" fmla="*/ 2 w 114"/>
                <a:gd name="T19" fmla="*/ 100 h 114"/>
                <a:gd name="T20" fmla="*/ 16 w 114"/>
                <a:gd name="T21" fmla="*/ 114 h 114"/>
                <a:gd name="T22" fmla="*/ 52 w 114"/>
                <a:gd name="T23" fmla="*/ 66 h 114"/>
                <a:gd name="T24" fmla="*/ 72 w 114"/>
                <a:gd name="T25" fmla="*/ 86 h 114"/>
                <a:gd name="T26" fmla="*/ 72 w 114"/>
                <a:gd name="T27" fmla="*/ 114 h 114"/>
                <a:gd name="T28" fmla="*/ 86 w 114"/>
                <a:gd name="T29" fmla="*/ 114 h 114"/>
                <a:gd name="T30" fmla="*/ 93 w 114"/>
                <a:gd name="T31" fmla="*/ 93 h 114"/>
                <a:gd name="T32" fmla="*/ 114 w 114"/>
                <a:gd name="T33" fmla="*/ 86 h 114"/>
                <a:gd name="T34" fmla="*/ 114 w 114"/>
                <a:gd name="T35" fmla="*/ 72 h 114"/>
                <a:gd name="T36" fmla="*/ 86 w 114"/>
                <a:gd name="T37" fmla="*/ 72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4" h="114">
                  <a:moveTo>
                    <a:pt x="86" y="72"/>
                  </a:moveTo>
                  <a:cubicBezTo>
                    <a:pt x="66" y="52"/>
                    <a:pt x="66" y="52"/>
                    <a:pt x="66" y="52"/>
                  </a:cubicBezTo>
                  <a:cubicBezTo>
                    <a:pt x="114" y="16"/>
                    <a:pt x="114" y="16"/>
                    <a:pt x="114" y="16"/>
                  </a:cubicBezTo>
                  <a:cubicBezTo>
                    <a:pt x="100" y="2"/>
                    <a:pt x="100" y="2"/>
                    <a:pt x="100" y="2"/>
                  </a:cubicBezTo>
                  <a:cubicBezTo>
                    <a:pt x="40" y="26"/>
                    <a:pt x="40" y="26"/>
                    <a:pt x="40" y="26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16" y="2"/>
                    <a:pt x="8" y="0"/>
                    <a:pt x="4" y="4"/>
                  </a:cubicBezTo>
                  <a:cubicBezTo>
                    <a:pt x="0" y="8"/>
                    <a:pt x="2" y="16"/>
                    <a:pt x="7" y="21"/>
                  </a:cubicBezTo>
                  <a:cubicBezTo>
                    <a:pt x="26" y="40"/>
                    <a:pt x="26" y="40"/>
                    <a:pt x="26" y="40"/>
                  </a:cubicBezTo>
                  <a:cubicBezTo>
                    <a:pt x="2" y="100"/>
                    <a:pt x="2" y="100"/>
                    <a:pt x="2" y="100"/>
                  </a:cubicBezTo>
                  <a:cubicBezTo>
                    <a:pt x="16" y="114"/>
                    <a:pt x="16" y="114"/>
                    <a:pt x="16" y="114"/>
                  </a:cubicBezTo>
                  <a:cubicBezTo>
                    <a:pt x="52" y="66"/>
                    <a:pt x="52" y="66"/>
                    <a:pt x="52" y="66"/>
                  </a:cubicBezTo>
                  <a:cubicBezTo>
                    <a:pt x="72" y="86"/>
                    <a:pt x="72" y="86"/>
                    <a:pt x="72" y="86"/>
                  </a:cubicBezTo>
                  <a:cubicBezTo>
                    <a:pt x="72" y="114"/>
                    <a:pt x="72" y="114"/>
                    <a:pt x="72" y="114"/>
                  </a:cubicBezTo>
                  <a:cubicBezTo>
                    <a:pt x="86" y="114"/>
                    <a:pt x="86" y="114"/>
                    <a:pt x="86" y="114"/>
                  </a:cubicBezTo>
                  <a:cubicBezTo>
                    <a:pt x="93" y="93"/>
                    <a:pt x="93" y="93"/>
                    <a:pt x="93" y="93"/>
                  </a:cubicBezTo>
                  <a:cubicBezTo>
                    <a:pt x="114" y="86"/>
                    <a:pt x="114" y="86"/>
                    <a:pt x="114" y="86"/>
                  </a:cubicBezTo>
                  <a:cubicBezTo>
                    <a:pt x="114" y="72"/>
                    <a:pt x="114" y="72"/>
                    <a:pt x="114" y="72"/>
                  </a:cubicBezTo>
                  <a:cubicBezTo>
                    <a:pt x="86" y="72"/>
                    <a:pt x="86" y="72"/>
                    <a:pt x="86" y="7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63" name="Freeform 162">
              <a:extLst>
                <a:ext uri="{FF2B5EF4-FFF2-40B4-BE49-F238E27FC236}">
                  <a16:creationId xmlns:a16="http://schemas.microsoft.com/office/drawing/2014/main" id="{A091BAFE-DA7C-48F1-A0A7-04E7895474FC}"/>
                </a:ext>
              </a:extLst>
            </p:cNvPr>
            <p:cNvSpPr>
              <a:spLocks/>
            </p:cNvSpPr>
            <p:nvPr/>
          </p:nvSpPr>
          <p:spPr bwMode="auto">
            <a:xfrm>
              <a:off x="3836" y="3011"/>
              <a:ext cx="132" cy="109"/>
            </a:xfrm>
            <a:custGeom>
              <a:avLst/>
              <a:gdLst>
                <a:gd name="T0" fmla="*/ 108 w 108"/>
                <a:gd name="T1" fmla="*/ 10 h 88"/>
                <a:gd name="T2" fmla="*/ 96 w 108"/>
                <a:gd name="T3" fmla="*/ 14 h 88"/>
                <a:gd name="T4" fmla="*/ 105 w 108"/>
                <a:gd name="T5" fmla="*/ 2 h 88"/>
                <a:gd name="T6" fmla="*/ 91 w 108"/>
                <a:gd name="T7" fmla="*/ 7 h 88"/>
                <a:gd name="T8" fmla="*/ 75 w 108"/>
                <a:gd name="T9" fmla="*/ 0 h 88"/>
                <a:gd name="T10" fmla="*/ 53 w 108"/>
                <a:gd name="T11" fmla="*/ 22 h 88"/>
                <a:gd name="T12" fmla="*/ 54 w 108"/>
                <a:gd name="T13" fmla="*/ 27 h 88"/>
                <a:gd name="T14" fmla="*/ 8 w 108"/>
                <a:gd name="T15" fmla="*/ 4 h 88"/>
                <a:gd name="T16" fmla="*/ 5 w 108"/>
                <a:gd name="T17" fmla="*/ 15 h 88"/>
                <a:gd name="T18" fmla="*/ 15 w 108"/>
                <a:gd name="T19" fmla="*/ 34 h 88"/>
                <a:gd name="T20" fmla="*/ 5 w 108"/>
                <a:gd name="T21" fmla="*/ 31 h 88"/>
                <a:gd name="T22" fmla="*/ 5 w 108"/>
                <a:gd name="T23" fmla="*/ 31 h 88"/>
                <a:gd name="T24" fmla="*/ 23 w 108"/>
                <a:gd name="T25" fmla="*/ 53 h 88"/>
                <a:gd name="T26" fmla="*/ 17 w 108"/>
                <a:gd name="T27" fmla="*/ 54 h 88"/>
                <a:gd name="T28" fmla="*/ 13 w 108"/>
                <a:gd name="T29" fmla="*/ 53 h 88"/>
                <a:gd name="T30" fmla="*/ 33 w 108"/>
                <a:gd name="T31" fmla="*/ 69 h 88"/>
                <a:gd name="T32" fmla="*/ 6 w 108"/>
                <a:gd name="T33" fmla="*/ 78 h 88"/>
                <a:gd name="T34" fmla="*/ 0 w 108"/>
                <a:gd name="T35" fmla="*/ 78 h 88"/>
                <a:gd name="T36" fmla="*/ 34 w 108"/>
                <a:gd name="T37" fmla="*/ 88 h 88"/>
                <a:gd name="T38" fmla="*/ 97 w 108"/>
                <a:gd name="T39" fmla="*/ 25 h 88"/>
                <a:gd name="T40" fmla="*/ 97 w 108"/>
                <a:gd name="T41" fmla="*/ 22 h 88"/>
                <a:gd name="T42" fmla="*/ 108 w 108"/>
                <a:gd name="T43" fmla="*/ 1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08" h="88">
                  <a:moveTo>
                    <a:pt x="108" y="10"/>
                  </a:moveTo>
                  <a:cubicBezTo>
                    <a:pt x="104" y="12"/>
                    <a:pt x="100" y="13"/>
                    <a:pt x="96" y="14"/>
                  </a:cubicBezTo>
                  <a:cubicBezTo>
                    <a:pt x="100" y="11"/>
                    <a:pt x="104" y="7"/>
                    <a:pt x="105" y="2"/>
                  </a:cubicBezTo>
                  <a:cubicBezTo>
                    <a:pt x="101" y="4"/>
                    <a:pt x="96" y="6"/>
                    <a:pt x="91" y="7"/>
                  </a:cubicBezTo>
                  <a:cubicBezTo>
                    <a:pt x="87" y="3"/>
                    <a:pt x="81" y="0"/>
                    <a:pt x="75" y="0"/>
                  </a:cubicBezTo>
                  <a:cubicBezTo>
                    <a:pt x="63" y="0"/>
                    <a:pt x="53" y="10"/>
                    <a:pt x="53" y="22"/>
                  </a:cubicBezTo>
                  <a:cubicBezTo>
                    <a:pt x="53" y="24"/>
                    <a:pt x="53" y="26"/>
                    <a:pt x="54" y="27"/>
                  </a:cubicBezTo>
                  <a:cubicBezTo>
                    <a:pt x="35" y="26"/>
                    <a:pt x="19" y="17"/>
                    <a:pt x="8" y="4"/>
                  </a:cubicBezTo>
                  <a:cubicBezTo>
                    <a:pt x="6" y="7"/>
                    <a:pt x="5" y="11"/>
                    <a:pt x="5" y="15"/>
                  </a:cubicBezTo>
                  <a:cubicBezTo>
                    <a:pt x="5" y="23"/>
                    <a:pt x="9" y="30"/>
                    <a:pt x="15" y="34"/>
                  </a:cubicBezTo>
                  <a:cubicBezTo>
                    <a:pt x="11" y="33"/>
                    <a:pt x="8" y="33"/>
                    <a:pt x="5" y="31"/>
                  </a:cubicBezTo>
                  <a:cubicBezTo>
                    <a:pt x="5" y="31"/>
                    <a:pt x="5" y="31"/>
                    <a:pt x="5" y="31"/>
                  </a:cubicBezTo>
                  <a:cubicBezTo>
                    <a:pt x="5" y="42"/>
                    <a:pt x="12" y="51"/>
                    <a:pt x="23" y="53"/>
                  </a:cubicBezTo>
                  <a:cubicBezTo>
                    <a:pt x="21" y="53"/>
                    <a:pt x="19" y="54"/>
                    <a:pt x="17" y="54"/>
                  </a:cubicBezTo>
                  <a:cubicBezTo>
                    <a:pt x="15" y="54"/>
                    <a:pt x="14" y="53"/>
                    <a:pt x="13" y="53"/>
                  </a:cubicBezTo>
                  <a:cubicBezTo>
                    <a:pt x="15" y="62"/>
                    <a:pt x="23" y="68"/>
                    <a:pt x="33" y="69"/>
                  </a:cubicBezTo>
                  <a:cubicBezTo>
                    <a:pt x="26" y="74"/>
                    <a:pt x="16" y="78"/>
                    <a:pt x="6" y="78"/>
                  </a:cubicBezTo>
                  <a:cubicBezTo>
                    <a:pt x="4" y="78"/>
                    <a:pt x="2" y="78"/>
                    <a:pt x="0" y="78"/>
                  </a:cubicBezTo>
                  <a:cubicBezTo>
                    <a:pt x="10" y="84"/>
                    <a:pt x="22" y="88"/>
                    <a:pt x="34" y="88"/>
                  </a:cubicBezTo>
                  <a:cubicBezTo>
                    <a:pt x="75" y="88"/>
                    <a:pt x="97" y="54"/>
                    <a:pt x="97" y="25"/>
                  </a:cubicBezTo>
                  <a:cubicBezTo>
                    <a:pt x="97" y="24"/>
                    <a:pt x="97" y="23"/>
                    <a:pt x="97" y="22"/>
                  </a:cubicBezTo>
                  <a:cubicBezTo>
                    <a:pt x="102" y="19"/>
                    <a:pt x="105" y="15"/>
                    <a:pt x="108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64" name="Freeform 163">
              <a:extLst>
                <a:ext uri="{FF2B5EF4-FFF2-40B4-BE49-F238E27FC236}">
                  <a16:creationId xmlns:a16="http://schemas.microsoft.com/office/drawing/2014/main" id="{1EA6F401-B73F-4AB9-9A24-67E580249145}"/>
                </a:ext>
              </a:extLst>
            </p:cNvPr>
            <p:cNvSpPr>
              <a:spLocks/>
            </p:cNvSpPr>
            <p:nvPr/>
          </p:nvSpPr>
          <p:spPr bwMode="auto">
            <a:xfrm>
              <a:off x="4032" y="3079"/>
              <a:ext cx="93" cy="97"/>
            </a:xfrm>
            <a:custGeom>
              <a:avLst/>
              <a:gdLst>
                <a:gd name="T0" fmla="*/ 49 w 93"/>
                <a:gd name="T1" fmla="*/ 0 h 97"/>
                <a:gd name="T2" fmla="*/ 49 w 93"/>
                <a:gd name="T3" fmla="*/ 44 h 97"/>
                <a:gd name="T4" fmla="*/ 93 w 93"/>
                <a:gd name="T5" fmla="*/ 0 h 97"/>
                <a:gd name="T6" fmla="*/ 93 w 93"/>
                <a:gd name="T7" fmla="*/ 97 h 97"/>
                <a:gd name="T8" fmla="*/ 49 w 93"/>
                <a:gd name="T9" fmla="*/ 53 h 97"/>
                <a:gd name="T10" fmla="*/ 49 w 93"/>
                <a:gd name="T11" fmla="*/ 97 h 97"/>
                <a:gd name="T12" fmla="*/ 0 w 93"/>
                <a:gd name="T13" fmla="*/ 48 h 97"/>
                <a:gd name="T14" fmla="*/ 49 w 93"/>
                <a:gd name="T15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3" h="97">
                  <a:moveTo>
                    <a:pt x="49" y="0"/>
                  </a:moveTo>
                  <a:lnTo>
                    <a:pt x="49" y="44"/>
                  </a:lnTo>
                  <a:lnTo>
                    <a:pt x="93" y="0"/>
                  </a:lnTo>
                  <a:lnTo>
                    <a:pt x="93" y="97"/>
                  </a:lnTo>
                  <a:lnTo>
                    <a:pt x="49" y="53"/>
                  </a:lnTo>
                  <a:lnTo>
                    <a:pt x="49" y="97"/>
                  </a:lnTo>
                  <a:lnTo>
                    <a:pt x="0" y="48"/>
                  </a:lnTo>
                  <a:lnTo>
                    <a:pt x="4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65" name="Freeform 164">
              <a:extLst>
                <a:ext uri="{FF2B5EF4-FFF2-40B4-BE49-F238E27FC236}">
                  <a16:creationId xmlns:a16="http://schemas.microsoft.com/office/drawing/2014/main" id="{E7BB7384-F5C3-4A72-A266-43DBFC82290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64" y="3097"/>
              <a:ext cx="140" cy="142"/>
            </a:xfrm>
            <a:custGeom>
              <a:avLst/>
              <a:gdLst>
                <a:gd name="T0" fmla="*/ 0 w 114"/>
                <a:gd name="T1" fmla="*/ 83 h 115"/>
                <a:gd name="T2" fmla="*/ 10 w 114"/>
                <a:gd name="T3" fmla="*/ 94 h 115"/>
                <a:gd name="T4" fmla="*/ 30 w 114"/>
                <a:gd name="T5" fmla="*/ 74 h 115"/>
                <a:gd name="T6" fmla="*/ 41 w 114"/>
                <a:gd name="T7" fmla="*/ 85 h 115"/>
                <a:gd name="T8" fmla="*/ 21 w 114"/>
                <a:gd name="T9" fmla="*/ 105 h 115"/>
                <a:gd name="T10" fmla="*/ 31 w 114"/>
                <a:gd name="T11" fmla="*/ 115 h 115"/>
                <a:gd name="T12" fmla="*/ 51 w 114"/>
                <a:gd name="T13" fmla="*/ 95 h 115"/>
                <a:gd name="T14" fmla="*/ 64 w 114"/>
                <a:gd name="T15" fmla="*/ 108 h 115"/>
                <a:gd name="T16" fmla="*/ 74 w 114"/>
                <a:gd name="T17" fmla="*/ 98 h 115"/>
                <a:gd name="T18" fmla="*/ 17 w 114"/>
                <a:gd name="T19" fmla="*/ 41 h 115"/>
                <a:gd name="T20" fmla="*/ 7 w 114"/>
                <a:gd name="T21" fmla="*/ 51 h 115"/>
                <a:gd name="T22" fmla="*/ 20 w 114"/>
                <a:gd name="T23" fmla="*/ 63 h 115"/>
                <a:gd name="T24" fmla="*/ 0 w 114"/>
                <a:gd name="T25" fmla="*/ 83 h 115"/>
                <a:gd name="T26" fmla="*/ 84 w 114"/>
                <a:gd name="T27" fmla="*/ 31 h 115"/>
                <a:gd name="T28" fmla="*/ 26 w 114"/>
                <a:gd name="T29" fmla="*/ 40 h 115"/>
                <a:gd name="T30" fmla="*/ 75 w 114"/>
                <a:gd name="T31" fmla="*/ 89 h 115"/>
                <a:gd name="T32" fmla="*/ 84 w 114"/>
                <a:gd name="T33" fmla="*/ 31 h 115"/>
                <a:gd name="T34" fmla="*/ 93 w 114"/>
                <a:gd name="T35" fmla="*/ 36 h 115"/>
                <a:gd name="T36" fmla="*/ 79 w 114"/>
                <a:gd name="T37" fmla="*/ 22 h 115"/>
                <a:gd name="T38" fmla="*/ 100 w 114"/>
                <a:gd name="T39" fmla="*/ 0 h 115"/>
                <a:gd name="T40" fmla="*/ 114 w 114"/>
                <a:gd name="T41" fmla="*/ 15 h 115"/>
                <a:gd name="T42" fmla="*/ 93 w 114"/>
                <a:gd name="T43" fmla="*/ 36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14" h="115">
                  <a:moveTo>
                    <a:pt x="0" y="83"/>
                  </a:moveTo>
                  <a:cubicBezTo>
                    <a:pt x="10" y="94"/>
                    <a:pt x="10" y="94"/>
                    <a:pt x="10" y="94"/>
                  </a:cubicBezTo>
                  <a:cubicBezTo>
                    <a:pt x="30" y="74"/>
                    <a:pt x="30" y="74"/>
                    <a:pt x="30" y="74"/>
                  </a:cubicBezTo>
                  <a:cubicBezTo>
                    <a:pt x="41" y="85"/>
                    <a:pt x="41" y="85"/>
                    <a:pt x="41" y="85"/>
                  </a:cubicBezTo>
                  <a:cubicBezTo>
                    <a:pt x="21" y="105"/>
                    <a:pt x="21" y="105"/>
                    <a:pt x="21" y="105"/>
                  </a:cubicBezTo>
                  <a:cubicBezTo>
                    <a:pt x="31" y="115"/>
                    <a:pt x="31" y="115"/>
                    <a:pt x="31" y="115"/>
                  </a:cubicBezTo>
                  <a:cubicBezTo>
                    <a:pt x="51" y="95"/>
                    <a:pt x="51" y="95"/>
                    <a:pt x="51" y="95"/>
                  </a:cubicBezTo>
                  <a:cubicBezTo>
                    <a:pt x="64" y="108"/>
                    <a:pt x="64" y="108"/>
                    <a:pt x="64" y="108"/>
                  </a:cubicBezTo>
                  <a:cubicBezTo>
                    <a:pt x="74" y="98"/>
                    <a:pt x="74" y="98"/>
                    <a:pt x="74" y="98"/>
                  </a:cubicBezTo>
                  <a:cubicBezTo>
                    <a:pt x="17" y="41"/>
                    <a:pt x="17" y="41"/>
                    <a:pt x="17" y="41"/>
                  </a:cubicBezTo>
                  <a:cubicBezTo>
                    <a:pt x="7" y="51"/>
                    <a:pt x="7" y="51"/>
                    <a:pt x="7" y="51"/>
                  </a:cubicBezTo>
                  <a:cubicBezTo>
                    <a:pt x="20" y="63"/>
                    <a:pt x="20" y="63"/>
                    <a:pt x="20" y="63"/>
                  </a:cubicBezTo>
                  <a:lnTo>
                    <a:pt x="0" y="83"/>
                  </a:lnTo>
                  <a:close/>
                  <a:moveTo>
                    <a:pt x="84" y="31"/>
                  </a:moveTo>
                  <a:cubicBezTo>
                    <a:pt x="65" y="13"/>
                    <a:pt x="41" y="27"/>
                    <a:pt x="26" y="40"/>
                  </a:cubicBezTo>
                  <a:cubicBezTo>
                    <a:pt x="75" y="89"/>
                    <a:pt x="75" y="89"/>
                    <a:pt x="75" y="89"/>
                  </a:cubicBezTo>
                  <a:cubicBezTo>
                    <a:pt x="88" y="74"/>
                    <a:pt x="102" y="50"/>
                    <a:pt x="84" y="31"/>
                  </a:cubicBezTo>
                  <a:close/>
                  <a:moveTo>
                    <a:pt x="93" y="36"/>
                  </a:moveTo>
                  <a:cubicBezTo>
                    <a:pt x="79" y="22"/>
                    <a:pt x="79" y="22"/>
                    <a:pt x="79" y="22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114" y="15"/>
                    <a:pt x="114" y="15"/>
                    <a:pt x="114" y="15"/>
                  </a:cubicBezTo>
                  <a:lnTo>
                    <a:pt x="93" y="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66" name="Freeform 165">
              <a:extLst>
                <a:ext uri="{FF2B5EF4-FFF2-40B4-BE49-F238E27FC236}">
                  <a16:creationId xmlns:a16="http://schemas.microsoft.com/office/drawing/2014/main" id="{1388E19A-BE09-43CC-8667-28926105207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21" y="2982"/>
              <a:ext cx="141" cy="139"/>
            </a:xfrm>
            <a:custGeom>
              <a:avLst/>
              <a:gdLst>
                <a:gd name="T0" fmla="*/ 110 w 115"/>
                <a:gd name="T1" fmla="*/ 37 h 113"/>
                <a:gd name="T2" fmla="*/ 86 w 115"/>
                <a:gd name="T3" fmla="*/ 2 h 113"/>
                <a:gd name="T4" fmla="*/ 86 w 115"/>
                <a:gd name="T5" fmla="*/ 2 h 113"/>
                <a:gd name="T6" fmla="*/ 77 w 115"/>
                <a:gd name="T7" fmla="*/ 5 h 113"/>
                <a:gd name="T8" fmla="*/ 32 w 115"/>
                <a:gd name="T9" fmla="*/ 40 h 113"/>
                <a:gd name="T10" fmla="*/ 36 w 115"/>
                <a:gd name="T11" fmla="*/ 57 h 113"/>
                <a:gd name="T12" fmla="*/ 42 w 115"/>
                <a:gd name="T13" fmla="*/ 74 h 113"/>
                <a:gd name="T14" fmla="*/ 98 w 115"/>
                <a:gd name="T15" fmla="*/ 82 h 113"/>
                <a:gd name="T16" fmla="*/ 106 w 115"/>
                <a:gd name="T17" fmla="*/ 79 h 113"/>
                <a:gd name="T18" fmla="*/ 106 w 115"/>
                <a:gd name="T19" fmla="*/ 79 h 113"/>
                <a:gd name="T20" fmla="*/ 110 w 115"/>
                <a:gd name="T21" fmla="*/ 37 h 113"/>
                <a:gd name="T22" fmla="*/ 102 w 115"/>
                <a:gd name="T23" fmla="*/ 74 h 113"/>
                <a:gd name="T24" fmla="*/ 99 w 115"/>
                <a:gd name="T25" fmla="*/ 73 h 113"/>
                <a:gd name="T26" fmla="*/ 93 w 115"/>
                <a:gd name="T27" fmla="*/ 68 h 113"/>
                <a:gd name="T28" fmla="*/ 83 w 115"/>
                <a:gd name="T29" fmla="*/ 44 h 113"/>
                <a:gd name="T30" fmla="*/ 80 w 115"/>
                <a:gd name="T31" fmla="*/ 19 h 113"/>
                <a:gd name="T32" fmla="*/ 82 w 115"/>
                <a:gd name="T33" fmla="*/ 11 h 113"/>
                <a:gd name="T34" fmla="*/ 84 w 115"/>
                <a:gd name="T35" fmla="*/ 9 h 113"/>
                <a:gd name="T36" fmla="*/ 87 w 115"/>
                <a:gd name="T37" fmla="*/ 10 h 113"/>
                <a:gd name="T38" fmla="*/ 93 w 115"/>
                <a:gd name="T39" fmla="*/ 16 h 113"/>
                <a:gd name="T40" fmla="*/ 103 w 115"/>
                <a:gd name="T41" fmla="*/ 39 h 113"/>
                <a:gd name="T42" fmla="*/ 106 w 115"/>
                <a:gd name="T43" fmla="*/ 64 h 113"/>
                <a:gd name="T44" fmla="*/ 104 w 115"/>
                <a:gd name="T45" fmla="*/ 72 h 113"/>
                <a:gd name="T46" fmla="*/ 102 w 115"/>
                <a:gd name="T47" fmla="*/ 74 h 113"/>
                <a:gd name="T48" fmla="*/ 28 w 115"/>
                <a:gd name="T49" fmla="*/ 59 h 113"/>
                <a:gd name="T50" fmla="*/ 25 w 115"/>
                <a:gd name="T51" fmla="*/ 43 h 113"/>
                <a:gd name="T52" fmla="*/ 11 w 115"/>
                <a:gd name="T53" fmla="*/ 48 h 113"/>
                <a:gd name="T54" fmla="*/ 4 w 115"/>
                <a:gd name="T55" fmla="*/ 50 h 113"/>
                <a:gd name="T56" fmla="*/ 0 w 115"/>
                <a:gd name="T57" fmla="*/ 61 h 113"/>
                <a:gd name="T58" fmla="*/ 3 w 115"/>
                <a:gd name="T59" fmla="*/ 71 h 113"/>
                <a:gd name="T60" fmla="*/ 11 w 115"/>
                <a:gd name="T61" fmla="*/ 79 h 113"/>
                <a:gd name="T62" fmla="*/ 19 w 115"/>
                <a:gd name="T63" fmla="*/ 77 h 113"/>
                <a:gd name="T64" fmla="*/ 34 w 115"/>
                <a:gd name="T65" fmla="*/ 74 h 113"/>
                <a:gd name="T66" fmla="*/ 28 w 115"/>
                <a:gd name="T67" fmla="*/ 59 h 113"/>
                <a:gd name="T68" fmla="*/ 47 w 115"/>
                <a:gd name="T69" fmla="*/ 78 h 113"/>
                <a:gd name="T70" fmla="*/ 32 w 115"/>
                <a:gd name="T71" fmla="*/ 79 h 113"/>
                <a:gd name="T72" fmla="*/ 50 w 115"/>
                <a:gd name="T73" fmla="*/ 111 h 113"/>
                <a:gd name="T74" fmla="*/ 54 w 115"/>
                <a:gd name="T75" fmla="*/ 112 h 113"/>
                <a:gd name="T76" fmla="*/ 66 w 115"/>
                <a:gd name="T77" fmla="*/ 103 h 113"/>
                <a:gd name="T78" fmla="*/ 66 w 115"/>
                <a:gd name="T79" fmla="*/ 99 h 113"/>
                <a:gd name="T80" fmla="*/ 47 w 115"/>
                <a:gd name="T81" fmla="*/ 78 h 113"/>
                <a:gd name="T82" fmla="*/ 96 w 115"/>
                <a:gd name="T83" fmla="*/ 54 h 113"/>
                <a:gd name="T84" fmla="*/ 95 w 115"/>
                <a:gd name="T85" fmla="*/ 54 h 113"/>
                <a:gd name="T86" fmla="*/ 93 w 115"/>
                <a:gd name="T87" fmla="*/ 52 h 113"/>
                <a:gd name="T88" fmla="*/ 89 w 115"/>
                <a:gd name="T89" fmla="*/ 43 h 113"/>
                <a:gd name="T90" fmla="*/ 88 w 115"/>
                <a:gd name="T91" fmla="*/ 33 h 113"/>
                <a:gd name="T92" fmla="*/ 89 w 115"/>
                <a:gd name="T93" fmla="*/ 30 h 113"/>
                <a:gd name="T94" fmla="*/ 90 w 115"/>
                <a:gd name="T95" fmla="*/ 29 h 113"/>
                <a:gd name="T96" fmla="*/ 91 w 115"/>
                <a:gd name="T97" fmla="*/ 29 h 113"/>
                <a:gd name="T98" fmla="*/ 93 w 115"/>
                <a:gd name="T99" fmla="*/ 32 h 113"/>
                <a:gd name="T100" fmla="*/ 97 w 115"/>
                <a:gd name="T101" fmla="*/ 41 h 113"/>
                <a:gd name="T102" fmla="*/ 98 w 115"/>
                <a:gd name="T103" fmla="*/ 50 h 113"/>
                <a:gd name="T104" fmla="*/ 97 w 115"/>
                <a:gd name="T105" fmla="*/ 53 h 113"/>
                <a:gd name="T106" fmla="*/ 96 w 115"/>
                <a:gd name="T107" fmla="*/ 54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5" h="113">
                  <a:moveTo>
                    <a:pt x="110" y="37"/>
                  </a:moveTo>
                  <a:cubicBezTo>
                    <a:pt x="104" y="16"/>
                    <a:pt x="93" y="0"/>
                    <a:pt x="86" y="2"/>
                  </a:cubicBezTo>
                  <a:cubicBezTo>
                    <a:pt x="86" y="2"/>
                    <a:pt x="86" y="2"/>
                    <a:pt x="86" y="2"/>
                  </a:cubicBezTo>
                  <a:cubicBezTo>
                    <a:pt x="77" y="5"/>
                    <a:pt x="77" y="5"/>
                    <a:pt x="77" y="5"/>
                  </a:cubicBezTo>
                  <a:cubicBezTo>
                    <a:pt x="77" y="5"/>
                    <a:pt x="60" y="26"/>
                    <a:pt x="32" y="40"/>
                  </a:cubicBezTo>
                  <a:cubicBezTo>
                    <a:pt x="33" y="45"/>
                    <a:pt x="34" y="50"/>
                    <a:pt x="36" y="57"/>
                  </a:cubicBezTo>
                  <a:cubicBezTo>
                    <a:pt x="37" y="64"/>
                    <a:pt x="39" y="69"/>
                    <a:pt x="42" y="74"/>
                  </a:cubicBezTo>
                  <a:cubicBezTo>
                    <a:pt x="73" y="72"/>
                    <a:pt x="98" y="82"/>
                    <a:pt x="98" y="82"/>
                  </a:cubicBezTo>
                  <a:cubicBezTo>
                    <a:pt x="106" y="79"/>
                    <a:pt x="106" y="79"/>
                    <a:pt x="106" y="79"/>
                  </a:cubicBezTo>
                  <a:cubicBezTo>
                    <a:pt x="106" y="79"/>
                    <a:pt x="106" y="79"/>
                    <a:pt x="106" y="79"/>
                  </a:cubicBezTo>
                  <a:cubicBezTo>
                    <a:pt x="114" y="77"/>
                    <a:pt x="115" y="58"/>
                    <a:pt x="110" y="37"/>
                  </a:cubicBezTo>
                  <a:close/>
                  <a:moveTo>
                    <a:pt x="102" y="74"/>
                  </a:moveTo>
                  <a:cubicBezTo>
                    <a:pt x="101" y="75"/>
                    <a:pt x="99" y="74"/>
                    <a:pt x="99" y="73"/>
                  </a:cubicBezTo>
                  <a:cubicBezTo>
                    <a:pt x="97" y="72"/>
                    <a:pt x="95" y="70"/>
                    <a:pt x="93" y="68"/>
                  </a:cubicBezTo>
                  <a:cubicBezTo>
                    <a:pt x="89" y="62"/>
                    <a:pt x="85" y="54"/>
                    <a:pt x="83" y="44"/>
                  </a:cubicBezTo>
                  <a:cubicBezTo>
                    <a:pt x="80" y="35"/>
                    <a:pt x="79" y="26"/>
                    <a:pt x="80" y="19"/>
                  </a:cubicBezTo>
                  <a:cubicBezTo>
                    <a:pt x="80" y="16"/>
                    <a:pt x="81" y="13"/>
                    <a:pt x="82" y="11"/>
                  </a:cubicBezTo>
                  <a:cubicBezTo>
                    <a:pt x="82" y="10"/>
                    <a:pt x="83" y="9"/>
                    <a:pt x="84" y="9"/>
                  </a:cubicBezTo>
                  <a:cubicBezTo>
                    <a:pt x="85" y="9"/>
                    <a:pt x="87" y="9"/>
                    <a:pt x="87" y="10"/>
                  </a:cubicBezTo>
                  <a:cubicBezTo>
                    <a:pt x="89" y="11"/>
                    <a:pt x="91" y="13"/>
                    <a:pt x="93" y="16"/>
                  </a:cubicBezTo>
                  <a:cubicBezTo>
                    <a:pt x="97" y="21"/>
                    <a:pt x="101" y="30"/>
                    <a:pt x="103" y="39"/>
                  </a:cubicBezTo>
                  <a:cubicBezTo>
                    <a:pt x="106" y="48"/>
                    <a:pt x="107" y="57"/>
                    <a:pt x="106" y="64"/>
                  </a:cubicBezTo>
                  <a:cubicBezTo>
                    <a:pt x="105" y="67"/>
                    <a:pt x="105" y="70"/>
                    <a:pt x="104" y="72"/>
                  </a:cubicBezTo>
                  <a:cubicBezTo>
                    <a:pt x="103" y="73"/>
                    <a:pt x="103" y="74"/>
                    <a:pt x="102" y="74"/>
                  </a:cubicBezTo>
                  <a:close/>
                  <a:moveTo>
                    <a:pt x="28" y="59"/>
                  </a:moveTo>
                  <a:cubicBezTo>
                    <a:pt x="27" y="53"/>
                    <a:pt x="26" y="48"/>
                    <a:pt x="25" y="43"/>
                  </a:cubicBezTo>
                  <a:cubicBezTo>
                    <a:pt x="20" y="45"/>
                    <a:pt x="16" y="46"/>
                    <a:pt x="11" y="48"/>
                  </a:cubicBezTo>
                  <a:cubicBezTo>
                    <a:pt x="4" y="50"/>
                    <a:pt x="4" y="50"/>
                    <a:pt x="4" y="50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3" y="71"/>
                    <a:pt x="3" y="71"/>
                    <a:pt x="3" y="71"/>
                  </a:cubicBezTo>
                  <a:cubicBezTo>
                    <a:pt x="11" y="79"/>
                    <a:pt x="11" y="79"/>
                    <a:pt x="11" y="79"/>
                  </a:cubicBezTo>
                  <a:cubicBezTo>
                    <a:pt x="11" y="79"/>
                    <a:pt x="11" y="79"/>
                    <a:pt x="19" y="77"/>
                  </a:cubicBezTo>
                  <a:cubicBezTo>
                    <a:pt x="24" y="76"/>
                    <a:pt x="28" y="75"/>
                    <a:pt x="34" y="74"/>
                  </a:cubicBezTo>
                  <a:cubicBezTo>
                    <a:pt x="32" y="70"/>
                    <a:pt x="30" y="64"/>
                    <a:pt x="28" y="59"/>
                  </a:cubicBezTo>
                  <a:close/>
                  <a:moveTo>
                    <a:pt x="47" y="78"/>
                  </a:moveTo>
                  <a:cubicBezTo>
                    <a:pt x="32" y="79"/>
                    <a:pt x="32" y="79"/>
                    <a:pt x="32" y="79"/>
                  </a:cubicBezTo>
                  <a:cubicBezTo>
                    <a:pt x="50" y="111"/>
                    <a:pt x="50" y="111"/>
                    <a:pt x="50" y="111"/>
                  </a:cubicBezTo>
                  <a:cubicBezTo>
                    <a:pt x="51" y="112"/>
                    <a:pt x="53" y="113"/>
                    <a:pt x="54" y="112"/>
                  </a:cubicBezTo>
                  <a:cubicBezTo>
                    <a:pt x="66" y="103"/>
                    <a:pt x="66" y="103"/>
                    <a:pt x="66" y="103"/>
                  </a:cubicBezTo>
                  <a:cubicBezTo>
                    <a:pt x="67" y="102"/>
                    <a:pt x="67" y="100"/>
                    <a:pt x="66" y="99"/>
                  </a:cubicBezTo>
                  <a:lnTo>
                    <a:pt x="47" y="78"/>
                  </a:lnTo>
                  <a:close/>
                  <a:moveTo>
                    <a:pt x="96" y="54"/>
                  </a:moveTo>
                  <a:cubicBezTo>
                    <a:pt x="96" y="54"/>
                    <a:pt x="95" y="54"/>
                    <a:pt x="95" y="54"/>
                  </a:cubicBezTo>
                  <a:cubicBezTo>
                    <a:pt x="94" y="53"/>
                    <a:pt x="94" y="53"/>
                    <a:pt x="93" y="52"/>
                  </a:cubicBezTo>
                  <a:cubicBezTo>
                    <a:pt x="91" y="49"/>
                    <a:pt x="90" y="46"/>
                    <a:pt x="89" y="43"/>
                  </a:cubicBezTo>
                  <a:cubicBezTo>
                    <a:pt x="88" y="39"/>
                    <a:pt x="88" y="36"/>
                    <a:pt x="88" y="33"/>
                  </a:cubicBezTo>
                  <a:cubicBezTo>
                    <a:pt x="88" y="32"/>
                    <a:pt x="88" y="31"/>
                    <a:pt x="89" y="30"/>
                  </a:cubicBezTo>
                  <a:cubicBezTo>
                    <a:pt x="89" y="30"/>
                    <a:pt x="89" y="29"/>
                    <a:pt x="90" y="29"/>
                  </a:cubicBezTo>
                  <a:cubicBezTo>
                    <a:pt x="90" y="29"/>
                    <a:pt x="90" y="29"/>
                    <a:pt x="91" y="29"/>
                  </a:cubicBezTo>
                  <a:cubicBezTo>
                    <a:pt x="91" y="30"/>
                    <a:pt x="92" y="31"/>
                    <a:pt x="93" y="32"/>
                  </a:cubicBezTo>
                  <a:cubicBezTo>
                    <a:pt x="94" y="34"/>
                    <a:pt x="96" y="37"/>
                    <a:pt x="97" y="41"/>
                  </a:cubicBezTo>
                  <a:cubicBezTo>
                    <a:pt x="98" y="44"/>
                    <a:pt x="98" y="48"/>
                    <a:pt x="98" y="50"/>
                  </a:cubicBezTo>
                  <a:cubicBezTo>
                    <a:pt x="98" y="52"/>
                    <a:pt x="98" y="53"/>
                    <a:pt x="97" y="53"/>
                  </a:cubicBezTo>
                  <a:cubicBezTo>
                    <a:pt x="97" y="54"/>
                    <a:pt x="97" y="54"/>
                    <a:pt x="96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67" name="Freeform 166">
              <a:extLst>
                <a:ext uri="{FF2B5EF4-FFF2-40B4-BE49-F238E27FC236}">
                  <a16:creationId xmlns:a16="http://schemas.microsoft.com/office/drawing/2014/main" id="{501B77AF-799F-4237-BDD9-DFBD8D0F07B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88" y="2986"/>
              <a:ext cx="129" cy="130"/>
            </a:xfrm>
            <a:custGeom>
              <a:avLst/>
              <a:gdLst>
                <a:gd name="T0" fmla="*/ 100 w 105"/>
                <a:gd name="T1" fmla="*/ 30 h 106"/>
                <a:gd name="T2" fmla="*/ 71 w 105"/>
                <a:gd name="T3" fmla="*/ 27 h 106"/>
                <a:gd name="T4" fmla="*/ 88 w 105"/>
                <a:gd name="T5" fmla="*/ 10 h 106"/>
                <a:gd name="T6" fmla="*/ 82 w 105"/>
                <a:gd name="T7" fmla="*/ 4 h 106"/>
                <a:gd name="T8" fmla="*/ 59 w 105"/>
                <a:gd name="T9" fmla="*/ 27 h 106"/>
                <a:gd name="T10" fmla="*/ 52 w 105"/>
                <a:gd name="T11" fmla="*/ 27 h 106"/>
                <a:gd name="T12" fmla="*/ 52 w 105"/>
                <a:gd name="T13" fmla="*/ 27 h 106"/>
                <a:gd name="T14" fmla="*/ 26 w 105"/>
                <a:gd name="T15" fmla="*/ 0 h 106"/>
                <a:gd name="T16" fmla="*/ 19 w 105"/>
                <a:gd name="T17" fmla="*/ 7 h 106"/>
                <a:gd name="T18" fmla="*/ 39 w 105"/>
                <a:gd name="T19" fmla="*/ 27 h 106"/>
                <a:gd name="T20" fmla="*/ 4 w 105"/>
                <a:gd name="T21" fmla="*/ 30 h 106"/>
                <a:gd name="T22" fmla="*/ 0 w 105"/>
                <a:gd name="T23" fmla="*/ 66 h 106"/>
                <a:gd name="T24" fmla="*/ 4 w 105"/>
                <a:gd name="T25" fmla="*/ 102 h 106"/>
                <a:gd name="T26" fmla="*/ 52 w 105"/>
                <a:gd name="T27" fmla="*/ 106 h 106"/>
                <a:gd name="T28" fmla="*/ 100 w 105"/>
                <a:gd name="T29" fmla="*/ 102 h 106"/>
                <a:gd name="T30" fmla="*/ 105 w 105"/>
                <a:gd name="T31" fmla="*/ 66 h 106"/>
                <a:gd name="T32" fmla="*/ 100 w 105"/>
                <a:gd name="T33" fmla="*/ 30 h 106"/>
                <a:gd name="T34" fmla="*/ 88 w 105"/>
                <a:gd name="T35" fmla="*/ 90 h 106"/>
                <a:gd name="T36" fmla="*/ 52 w 105"/>
                <a:gd name="T37" fmla="*/ 92 h 106"/>
                <a:gd name="T38" fmla="*/ 16 w 105"/>
                <a:gd name="T39" fmla="*/ 90 h 106"/>
                <a:gd name="T40" fmla="*/ 13 w 105"/>
                <a:gd name="T41" fmla="*/ 66 h 106"/>
                <a:gd name="T42" fmla="*/ 16 w 105"/>
                <a:gd name="T43" fmla="*/ 42 h 106"/>
                <a:gd name="T44" fmla="*/ 52 w 105"/>
                <a:gd name="T45" fmla="*/ 40 h 106"/>
                <a:gd name="T46" fmla="*/ 88 w 105"/>
                <a:gd name="T47" fmla="*/ 42 h 106"/>
                <a:gd name="T48" fmla="*/ 92 w 105"/>
                <a:gd name="T49" fmla="*/ 66 h 106"/>
                <a:gd name="T50" fmla="*/ 88 w 105"/>
                <a:gd name="T51" fmla="*/ 9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05" h="106">
                  <a:moveTo>
                    <a:pt x="100" y="30"/>
                  </a:moveTo>
                  <a:cubicBezTo>
                    <a:pt x="91" y="29"/>
                    <a:pt x="82" y="28"/>
                    <a:pt x="71" y="27"/>
                  </a:cubicBezTo>
                  <a:cubicBezTo>
                    <a:pt x="88" y="10"/>
                    <a:pt x="88" y="10"/>
                    <a:pt x="88" y="10"/>
                  </a:cubicBezTo>
                  <a:cubicBezTo>
                    <a:pt x="82" y="4"/>
                    <a:pt x="82" y="4"/>
                    <a:pt x="82" y="4"/>
                  </a:cubicBezTo>
                  <a:cubicBezTo>
                    <a:pt x="59" y="27"/>
                    <a:pt x="59" y="27"/>
                    <a:pt x="59" y="27"/>
                  </a:cubicBezTo>
                  <a:cubicBezTo>
                    <a:pt x="57" y="27"/>
                    <a:pt x="54" y="27"/>
                    <a:pt x="52" y="27"/>
                  </a:cubicBezTo>
                  <a:cubicBezTo>
                    <a:pt x="52" y="27"/>
                    <a:pt x="52" y="27"/>
                    <a:pt x="52" y="27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27" y="27"/>
                    <a:pt x="15" y="28"/>
                    <a:pt x="4" y="30"/>
                  </a:cubicBezTo>
                  <a:cubicBezTo>
                    <a:pt x="1" y="41"/>
                    <a:pt x="0" y="53"/>
                    <a:pt x="0" y="66"/>
                  </a:cubicBezTo>
                  <a:cubicBezTo>
                    <a:pt x="0" y="79"/>
                    <a:pt x="1" y="91"/>
                    <a:pt x="4" y="102"/>
                  </a:cubicBezTo>
                  <a:cubicBezTo>
                    <a:pt x="19" y="104"/>
                    <a:pt x="35" y="106"/>
                    <a:pt x="52" y="106"/>
                  </a:cubicBezTo>
                  <a:cubicBezTo>
                    <a:pt x="69" y="106"/>
                    <a:pt x="86" y="104"/>
                    <a:pt x="100" y="102"/>
                  </a:cubicBezTo>
                  <a:cubicBezTo>
                    <a:pt x="103" y="91"/>
                    <a:pt x="105" y="79"/>
                    <a:pt x="105" y="66"/>
                  </a:cubicBezTo>
                  <a:cubicBezTo>
                    <a:pt x="105" y="53"/>
                    <a:pt x="103" y="41"/>
                    <a:pt x="100" y="30"/>
                  </a:cubicBezTo>
                  <a:close/>
                  <a:moveTo>
                    <a:pt x="88" y="90"/>
                  </a:moveTo>
                  <a:cubicBezTo>
                    <a:pt x="77" y="92"/>
                    <a:pt x="65" y="92"/>
                    <a:pt x="52" y="92"/>
                  </a:cubicBezTo>
                  <a:cubicBezTo>
                    <a:pt x="39" y="92"/>
                    <a:pt x="27" y="92"/>
                    <a:pt x="16" y="90"/>
                  </a:cubicBezTo>
                  <a:cubicBezTo>
                    <a:pt x="14" y="83"/>
                    <a:pt x="13" y="75"/>
                    <a:pt x="13" y="66"/>
                  </a:cubicBezTo>
                  <a:cubicBezTo>
                    <a:pt x="13" y="58"/>
                    <a:pt x="14" y="49"/>
                    <a:pt x="16" y="42"/>
                  </a:cubicBezTo>
                  <a:cubicBezTo>
                    <a:pt x="27" y="41"/>
                    <a:pt x="39" y="40"/>
                    <a:pt x="52" y="40"/>
                  </a:cubicBezTo>
                  <a:cubicBezTo>
                    <a:pt x="65" y="40"/>
                    <a:pt x="77" y="41"/>
                    <a:pt x="88" y="42"/>
                  </a:cubicBezTo>
                  <a:cubicBezTo>
                    <a:pt x="90" y="49"/>
                    <a:pt x="92" y="58"/>
                    <a:pt x="92" y="66"/>
                  </a:cubicBezTo>
                  <a:cubicBezTo>
                    <a:pt x="92" y="75"/>
                    <a:pt x="90" y="83"/>
                    <a:pt x="88" y="9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68" name="Freeform 167">
              <a:extLst>
                <a:ext uri="{FF2B5EF4-FFF2-40B4-BE49-F238E27FC236}">
                  <a16:creationId xmlns:a16="http://schemas.microsoft.com/office/drawing/2014/main" id="{216D1F2A-B51C-407A-BBEE-0D54566C9EFF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0" y="3140"/>
              <a:ext cx="157" cy="89"/>
            </a:xfrm>
            <a:custGeom>
              <a:avLst/>
              <a:gdLst>
                <a:gd name="T0" fmla="*/ 128 w 128"/>
                <a:gd name="T1" fmla="*/ 51 h 72"/>
                <a:gd name="T2" fmla="*/ 112 w 128"/>
                <a:gd name="T3" fmla="*/ 29 h 72"/>
                <a:gd name="T4" fmla="*/ 82 w 128"/>
                <a:gd name="T5" fmla="*/ 0 h 72"/>
                <a:gd name="T6" fmla="*/ 58 w 128"/>
                <a:gd name="T7" fmla="*/ 12 h 72"/>
                <a:gd name="T8" fmla="*/ 45 w 128"/>
                <a:gd name="T9" fmla="*/ 5 h 72"/>
                <a:gd name="T10" fmla="*/ 29 w 128"/>
                <a:gd name="T11" fmla="*/ 22 h 72"/>
                <a:gd name="T12" fmla="*/ 29 w 128"/>
                <a:gd name="T13" fmla="*/ 24 h 72"/>
                <a:gd name="T14" fmla="*/ 24 w 128"/>
                <a:gd name="T15" fmla="*/ 24 h 72"/>
                <a:gd name="T16" fmla="*/ 0 w 128"/>
                <a:gd name="T17" fmla="*/ 48 h 72"/>
                <a:gd name="T18" fmla="*/ 24 w 128"/>
                <a:gd name="T19" fmla="*/ 72 h 72"/>
                <a:gd name="T20" fmla="*/ 106 w 128"/>
                <a:gd name="T21" fmla="*/ 72 h 72"/>
                <a:gd name="T22" fmla="*/ 106 w 128"/>
                <a:gd name="T23" fmla="*/ 72 h 72"/>
                <a:gd name="T24" fmla="*/ 128 w 128"/>
                <a:gd name="T25" fmla="*/ 51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8" h="72">
                  <a:moveTo>
                    <a:pt x="128" y="51"/>
                  </a:moveTo>
                  <a:cubicBezTo>
                    <a:pt x="128" y="40"/>
                    <a:pt x="121" y="32"/>
                    <a:pt x="112" y="29"/>
                  </a:cubicBezTo>
                  <a:cubicBezTo>
                    <a:pt x="111" y="13"/>
                    <a:pt x="98" y="0"/>
                    <a:pt x="82" y="0"/>
                  </a:cubicBezTo>
                  <a:cubicBezTo>
                    <a:pt x="72" y="0"/>
                    <a:pt x="64" y="5"/>
                    <a:pt x="58" y="12"/>
                  </a:cubicBezTo>
                  <a:cubicBezTo>
                    <a:pt x="55" y="8"/>
                    <a:pt x="51" y="5"/>
                    <a:pt x="45" y="5"/>
                  </a:cubicBezTo>
                  <a:cubicBezTo>
                    <a:pt x="36" y="5"/>
                    <a:pt x="29" y="13"/>
                    <a:pt x="29" y="22"/>
                  </a:cubicBezTo>
                  <a:cubicBezTo>
                    <a:pt x="29" y="23"/>
                    <a:pt x="29" y="24"/>
                    <a:pt x="29" y="24"/>
                  </a:cubicBezTo>
                  <a:cubicBezTo>
                    <a:pt x="27" y="24"/>
                    <a:pt x="26" y="24"/>
                    <a:pt x="24" y="24"/>
                  </a:cubicBezTo>
                  <a:cubicBezTo>
                    <a:pt x="11" y="24"/>
                    <a:pt x="0" y="35"/>
                    <a:pt x="0" y="48"/>
                  </a:cubicBezTo>
                  <a:cubicBezTo>
                    <a:pt x="0" y="62"/>
                    <a:pt x="11" y="72"/>
                    <a:pt x="24" y="72"/>
                  </a:cubicBezTo>
                  <a:cubicBezTo>
                    <a:pt x="106" y="72"/>
                    <a:pt x="106" y="72"/>
                    <a:pt x="106" y="72"/>
                  </a:cubicBezTo>
                  <a:cubicBezTo>
                    <a:pt x="106" y="72"/>
                    <a:pt x="106" y="72"/>
                    <a:pt x="106" y="72"/>
                  </a:cubicBezTo>
                  <a:cubicBezTo>
                    <a:pt x="118" y="72"/>
                    <a:pt x="128" y="63"/>
                    <a:pt x="128" y="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69" name="Freeform 168">
              <a:extLst>
                <a:ext uri="{FF2B5EF4-FFF2-40B4-BE49-F238E27FC236}">
                  <a16:creationId xmlns:a16="http://schemas.microsoft.com/office/drawing/2014/main" id="{70C1A130-0C75-4ABE-85D8-34BA22818C7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24" y="3140"/>
              <a:ext cx="108" cy="89"/>
            </a:xfrm>
            <a:custGeom>
              <a:avLst/>
              <a:gdLst>
                <a:gd name="T0" fmla="*/ 0 w 88"/>
                <a:gd name="T1" fmla="*/ 0 h 72"/>
                <a:gd name="T2" fmla="*/ 0 w 88"/>
                <a:gd name="T3" fmla="*/ 72 h 72"/>
                <a:gd name="T4" fmla="*/ 88 w 88"/>
                <a:gd name="T5" fmla="*/ 72 h 72"/>
                <a:gd name="T6" fmla="*/ 88 w 88"/>
                <a:gd name="T7" fmla="*/ 0 h 72"/>
                <a:gd name="T8" fmla="*/ 0 w 88"/>
                <a:gd name="T9" fmla="*/ 0 h 72"/>
                <a:gd name="T10" fmla="*/ 83 w 88"/>
                <a:gd name="T11" fmla="*/ 67 h 72"/>
                <a:gd name="T12" fmla="*/ 5 w 88"/>
                <a:gd name="T13" fmla="*/ 67 h 72"/>
                <a:gd name="T14" fmla="*/ 5 w 88"/>
                <a:gd name="T15" fmla="*/ 6 h 72"/>
                <a:gd name="T16" fmla="*/ 83 w 88"/>
                <a:gd name="T17" fmla="*/ 6 h 72"/>
                <a:gd name="T18" fmla="*/ 83 w 88"/>
                <a:gd name="T19" fmla="*/ 67 h 72"/>
                <a:gd name="T20" fmla="*/ 61 w 88"/>
                <a:gd name="T21" fmla="*/ 20 h 72"/>
                <a:gd name="T22" fmla="*/ 69 w 88"/>
                <a:gd name="T23" fmla="*/ 28 h 72"/>
                <a:gd name="T24" fmla="*/ 77 w 88"/>
                <a:gd name="T25" fmla="*/ 20 h 72"/>
                <a:gd name="T26" fmla="*/ 69 w 88"/>
                <a:gd name="T27" fmla="*/ 11 h 72"/>
                <a:gd name="T28" fmla="*/ 61 w 88"/>
                <a:gd name="T29" fmla="*/ 20 h 72"/>
                <a:gd name="T30" fmla="*/ 77 w 88"/>
                <a:gd name="T31" fmla="*/ 61 h 72"/>
                <a:gd name="T32" fmla="*/ 11 w 88"/>
                <a:gd name="T33" fmla="*/ 61 h 72"/>
                <a:gd name="T34" fmla="*/ 27 w 88"/>
                <a:gd name="T35" fmla="*/ 17 h 72"/>
                <a:gd name="T36" fmla="*/ 50 w 88"/>
                <a:gd name="T37" fmla="*/ 45 h 72"/>
                <a:gd name="T38" fmla="*/ 61 w 88"/>
                <a:gd name="T39" fmla="*/ 36 h 72"/>
                <a:gd name="T40" fmla="*/ 77 w 88"/>
                <a:gd name="T41" fmla="*/ 61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88" h="72">
                  <a:moveTo>
                    <a:pt x="0" y="0"/>
                  </a:moveTo>
                  <a:cubicBezTo>
                    <a:pt x="0" y="72"/>
                    <a:pt x="0" y="72"/>
                    <a:pt x="0" y="72"/>
                  </a:cubicBezTo>
                  <a:cubicBezTo>
                    <a:pt x="88" y="72"/>
                    <a:pt x="88" y="72"/>
                    <a:pt x="88" y="72"/>
                  </a:cubicBezTo>
                  <a:cubicBezTo>
                    <a:pt x="88" y="0"/>
                    <a:pt x="88" y="0"/>
                    <a:pt x="88" y="0"/>
                  </a:cubicBezTo>
                  <a:lnTo>
                    <a:pt x="0" y="0"/>
                  </a:lnTo>
                  <a:close/>
                  <a:moveTo>
                    <a:pt x="83" y="67"/>
                  </a:moveTo>
                  <a:cubicBezTo>
                    <a:pt x="5" y="67"/>
                    <a:pt x="5" y="67"/>
                    <a:pt x="5" y="67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83" y="6"/>
                    <a:pt x="83" y="6"/>
                    <a:pt x="83" y="6"/>
                  </a:cubicBezTo>
                  <a:lnTo>
                    <a:pt x="83" y="67"/>
                  </a:lnTo>
                  <a:close/>
                  <a:moveTo>
                    <a:pt x="61" y="20"/>
                  </a:moveTo>
                  <a:cubicBezTo>
                    <a:pt x="61" y="24"/>
                    <a:pt x="64" y="28"/>
                    <a:pt x="69" y="28"/>
                  </a:cubicBezTo>
                  <a:cubicBezTo>
                    <a:pt x="74" y="28"/>
                    <a:pt x="77" y="24"/>
                    <a:pt x="77" y="20"/>
                  </a:cubicBezTo>
                  <a:cubicBezTo>
                    <a:pt x="77" y="15"/>
                    <a:pt x="74" y="11"/>
                    <a:pt x="69" y="11"/>
                  </a:cubicBezTo>
                  <a:cubicBezTo>
                    <a:pt x="64" y="11"/>
                    <a:pt x="61" y="15"/>
                    <a:pt x="61" y="20"/>
                  </a:cubicBezTo>
                  <a:close/>
                  <a:moveTo>
                    <a:pt x="77" y="61"/>
                  </a:moveTo>
                  <a:cubicBezTo>
                    <a:pt x="11" y="61"/>
                    <a:pt x="11" y="61"/>
                    <a:pt x="11" y="61"/>
                  </a:cubicBezTo>
                  <a:cubicBezTo>
                    <a:pt x="27" y="17"/>
                    <a:pt x="27" y="17"/>
                    <a:pt x="27" y="17"/>
                  </a:cubicBezTo>
                  <a:cubicBezTo>
                    <a:pt x="50" y="45"/>
                    <a:pt x="50" y="45"/>
                    <a:pt x="50" y="45"/>
                  </a:cubicBezTo>
                  <a:cubicBezTo>
                    <a:pt x="61" y="36"/>
                    <a:pt x="61" y="36"/>
                    <a:pt x="61" y="36"/>
                  </a:cubicBezTo>
                  <a:lnTo>
                    <a:pt x="77" y="6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70" name="Freeform 169">
              <a:extLst>
                <a:ext uri="{FF2B5EF4-FFF2-40B4-BE49-F238E27FC236}">
                  <a16:creationId xmlns:a16="http://schemas.microsoft.com/office/drawing/2014/main" id="{D26949E8-30F8-465A-AE42-DA5E72F00AB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66" y="3121"/>
              <a:ext cx="105" cy="105"/>
            </a:xfrm>
            <a:custGeom>
              <a:avLst/>
              <a:gdLst>
                <a:gd name="T0" fmla="*/ 57 w 85"/>
                <a:gd name="T1" fmla="*/ 58 h 86"/>
                <a:gd name="T2" fmla="*/ 82 w 85"/>
                <a:gd name="T3" fmla="*/ 47 h 86"/>
                <a:gd name="T4" fmla="*/ 82 w 85"/>
                <a:gd name="T5" fmla="*/ 59 h 86"/>
                <a:gd name="T6" fmla="*/ 66 w 85"/>
                <a:gd name="T7" fmla="*/ 67 h 86"/>
                <a:gd name="T8" fmla="*/ 59 w 85"/>
                <a:gd name="T9" fmla="*/ 84 h 86"/>
                <a:gd name="T10" fmla="*/ 47 w 85"/>
                <a:gd name="T11" fmla="*/ 84 h 86"/>
                <a:gd name="T12" fmla="*/ 57 w 85"/>
                <a:gd name="T13" fmla="*/ 58 h 86"/>
                <a:gd name="T14" fmla="*/ 24 w 85"/>
                <a:gd name="T15" fmla="*/ 85 h 86"/>
                <a:gd name="T16" fmla="*/ 39 w 85"/>
                <a:gd name="T17" fmla="*/ 42 h 86"/>
                <a:gd name="T18" fmla="*/ 81 w 85"/>
                <a:gd name="T19" fmla="*/ 23 h 86"/>
                <a:gd name="T20" fmla="*/ 81 w 85"/>
                <a:gd name="T21" fmla="*/ 35 h 86"/>
                <a:gd name="T22" fmla="*/ 81 w 85"/>
                <a:gd name="T23" fmla="*/ 35 h 86"/>
                <a:gd name="T24" fmla="*/ 48 w 85"/>
                <a:gd name="T25" fmla="*/ 50 h 86"/>
                <a:gd name="T26" fmla="*/ 36 w 85"/>
                <a:gd name="T27" fmla="*/ 85 h 86"/>
                <a:gd name="T28" fmla="*/ 24 w 85"/>
                <a:gd name="T29" fmla="*/ 85 h 86"/>
                <a:gd name="T30" fmla="*/ 49 w 85"/>
                <a:gd name="T31" fmla="*/ 7 h 86"/>
                <a:gd name="T32" fmla="*/ 80 w 85"/>
                <a:gd name="T33" fmla="*/ 0 h 86"/>
                <a:gd name="T34" fmla="*/ 80 w 85"/>
                <a:gd name="T35" fmla="*/ 0 h 86"/>
                <a:gd name="T36" fmla="*/ 80 w 85"/>
                <a:gd name="T37" fmla="*/ 11 h 86"/>
                <a:gd name="T38" fmla="*/ 31 w 85"/>
                <a:gd name="T39" fmla="*/ 34 h 86"/>
                <a:gd name="T40" fmla="*/ 12 w 85"/>
                <a:gd name="T41" fmla="*/ 85 h 86"/>
                <a:gd name="T42" fmla="*/ 0 w 85"/>
                <a:gd name="T43" fmla="*/ 86 h 86"/>
                <a:gd name="T44" fmla="*/ 5 w 85"/>
                <a:gd name="T45" fmla="*/ 54 h 86"/>
                <a:gd name="T46" fmla="*/ 22 w 85"/>
                <a:gd name="T47" fmla="*/ 26 h 86"/>
                <a:gd name="T48" fmla="*/ 49 w 85"/>
                <a:gd name="T49" fmla="*/ 7 h 86"/>
                <a:gd name="T50" fmla="*/ 75 w 85"/>
                <a:gd name="T51" fmla="*/ 83 h 86"/>
                <a:gd name="T52" fmla="*/ 83 w 85"/>
                <a:gd name="T53" fmla="*/ 83 h 86"/>
                <a:gd name="T54" fmla="*/ 83 w 85"/>
                <a:gd name="T55" fmla="*/ 74 h 86"/>
                <a:gd name="T56" fmla="*/ 74 w 85"/>
                <a:gd name="T57" fmla="*/ 75 h 86"/>
                <a:gd name="T58" fmla="*/ 75 w 85"/>
                <a:gd name="T59" fmla="*/ 83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85" h="86">
                  <a:moveTo>
                    <a:pt x="57" y="58"/>
                  </a:moveTo>
                  <a:cubicBezTo>
                    <a:pt x="64" y="51"/>
                    <a:pt x="73" y="47"/>
                    <a:pt x="82" y="47"/>
                  </a:cubicBezTo>
                  <a:cubicBezTo>
                    <a:pt x="82" y="59"/>
                    <a:pt x="82" y="59"/>
                    <a:pt x="82" y="59"/>
                  </a:cubicBezTo>
                  <a:cubicBezTo>
                    <a:pt x="76" y="59"/>
                    <a:pt x="70" y="62"/>
                    <a:pt x="66" y="67"/>
                  </a:cubicBezTo>
                  <a:cubicBezTo>
                    <a:pt x="61" y="71"/>
                    <a:pt x="59" y="78"/>
                    <a:pt x="59" y="84"/>
                  </a:cubicBezTo>
                  <a:cubicBezTo>
                    <a:pt x="47" y="84"/>
                    <a:pt x="47" y="84"/>
                    <a:pt x="47" y="84"/>
                  </a:cubicBezTo>
                  <a:cubicBezTo>
                    <a:pt x="47" y="75"/>
                    <a:pt x="50" y="66"/>
                    <a:pt x="57" y="58"/>
                  </a:cubicBezTo>
                  <a:close/>
                  <a:moveTo>
                    <a:pt x="24" y="85"/>
                  </a:moveTo>
                  <a:cubicBezTo>
                    <a:pt x="23" y="69"/>
                    <a:pt x="29" y="54"/>
                    <a:pt x="39" y="42"/>
                  </a:cubicBezTo>
                  <a:cubicBezTo>
                    <a:pt x="50" y="31"/>
                    <a:pt x="65" y="24"/>
                    <a:pt x="81" y="23"/>
                  </a:cubicBezTo>
                  <a:cubicBezTo>
                    <a:pt x="81" y="35"/>
                    <a:pt x="81" y="35"/>
                    <a:pt x="81" y="35"/>
                  </a:cubicBezTo>
                  <a:cubicBezTo>
                    <a:pt x="81" y="35"/>
                    <a:pt x="81" y="35"/>
                    <a:pt x="81" y="35"/>
                  </a:cubicBezTo>
                  <a:cubicBezTo>
                    <a:pt x="69" y="36"/>
                    <a:pt x="57" y="41"/>
                    <a:pt x="48" y="50"/>
                  </a:cubicBezTo>
                  <a:cubicBezTo>
                    <a:pt x="40" y="60"/>
                    <a:pt x="35" y="72"/>
                    <a:pt x="36" y="85"/>
                  </a:cubicBezTo>
                  <a:lnTo>
                    <a:pt x="24" y="85"/>
                  </a:lnTo>
                  <a:close/>
                  <a:moveTo>
                    <a:pt x="49" y="7"/>
                  </a:moveTo>
                  <a:cubicBezTo>
                    <a:pt x="59" y="2"/>
                    <a:pt x="69" y="0"/>
                    <a:pt x="80" y="0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80" y="11"/>
                    <a:pt x="80" y="11"/>
                    <a:pt x="80" y="11"/>
                  </a:cubicBezTo>
                  <a:cubicBezTo>
                    <a:pt x="61" y="12"/>
                    <a:pt x="44" y="20"/>
                    <a:pt x="31" y="34"/>
                  </a:cubicBezTo>
                  <a:cubicBezTo>
                    <a:pt x="18" y="48"/>
                    <a:pt x="11" y="66"/>
                    <a:pt x="12" y="85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75"/>
                    <a:pt x="1" y="65"/>
                    <a:pt x="5" y="54"/>
                  </a:cubicBezTo>
                  <a:cubicBezTo>
                    <a:pt x="9" y="44"/>
                    <a:pt x="14" y="34"/>
                    <a:pt x="22" y="26"/>
                  </a:cubicBezTo>
                  <a:cubicBezTo>
                    <a:pt x="30" y="18"/>
                    <a:pt x="39" y="11"/>
                    <a:pt x="49" y="7"/>
                  </a:cubicBezTo>
                  <a:close/>
                  <a:moveTo>
                    <a:pt x="75" y="83"/>
                  </a:moveTo>
                  <a:cubicBezTo>
                    <a:pt x="77" y="85"/>
                    <a:pt x="81" y="85"/>
                    <a:pt x="83" y="83"/>
                  </a:cubicBezTo>
                  <a:cubicBezTo>
                    <a:pt x="85" y="80"/>
                    <a:pt x="85" y="76"/>
                    <a:pt x="83" y="74"/>
                  </a:cubicBezTo>
                  <a:cubicBezTo>
                    <a:pt x="80" y="72"/>
                    <a:pt x="77" y="72"/>
                    <a:pt x="74" y="75"/>
                  </a:cubicBezTo>
                  <a:cubicBezTo>
                    <a:pt x="72" y="77"/>
                    <a:pt x="72" y="81"/>
                    <a:pt x="75" y="8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71" name="Freeform 170">
              <a:extLst>
                <a:ext uri="{FF2B5EF4-FFF2-40B4-BE49-F238E27FC236}">
                  <a16:creationId xmlns:a16="http://schemas.microsoft.com/office/drawing/2014/main" id="{4C115F43-D8D0-4743-B0E2-0A65AA43F58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907" y="1484"/>
              <a:ext cx="59" cy="80"/>
            </a:xfrm>
            <a:custGeom>
              <a:avLst/>
              <a:gdLst>
                <a:gd name="T0" fmla="*/ 46 w 48"/>
                <a:gd name="T1" fmla="*/ 8 h 65"/>
                <a:gd name="T2" fmla="*/ 42 w 48"/>
                <a:gd name="T3" fmla="*/ 8 h 65"/>
                <a:gd name="T4" fmla="*/ 42 w 48"/>
                <a:gd name="T5" fmla="*/ 12 h 65"/>
                <a:gd name="T6" fmla="*/ 44 w 48"/>
                <a:gd name="T7" fmla="*/ 12 h 65"/>
                <a:gd name="T8" fmla="*/ 44 w 48"/>
                <a:gd name="T9" fmla="*/ 44 h 65"/>
                <a:gd name="T10" fmla="*/ 28 w 48"/>
                <a:gd name="T11" fmla="*/ 44 h 65"/>
                <a:gd name="T12" fmla="*/ 28 w 48"/>
                <a:gd name="T13" fmla="*/ 61 h 65"/>
                <a:gd name="T14" fmla="*/ 4 w 48"/>
                <a:gd name="T15" fmla="*/ 61 h 65"/>
                <a:gd name="T16" fmla="*/ 4 w 48"/>
                <a:gd name="T17" fmla="*/ 12 h 65"/>
                <a:gd name="T18" fmla="*/ 6 w 48"/>
                <a:gd name="T19" fmla="*/ 12 h 65"/>
                <a:gd name="T20" fmla="*/ 6 w 48"/>
                <a:gd name="T21" fmla="*/ 8 h 65"/>
                <a:gd name="T22" fmla="*/ 2 w 48"/>
                <a:gd name="T23" fmla="*/ 8 h 65"/>
                <a:gd name="T24" fmla="*/ 0 w 48"/>
                <a:gd name="T25" fmla="*/ 10 h 65"/>
                <a:gd name="T26" fmla="*/ 0 w 48"/>
                <a:gd name="T27" fmla="*/ 63 h 65"/>
                <a:gd name="T28" fmla="*/ 2 w 48"/>
                <a:gd name="T29" fmla="*/ 65 h 65"/>
                <a:gd name="T30" fmla="*/ 34 w 48"/>
                <a:gd name="T31" fmla="*/ 65 h 65"/>
                <a:gd name="T32" fmla="*/ 48 w 48"/>
                <a:gd name="T33" fmla="*/ 50 h 65"/>
                <a:gd name="T34" fmla="*/ 48 w 48"/>
                <a:gd name="T35" fmla="*/ 10 h 65"/>
                <a:gd name="T36" fmla="*/ 46 w 48"/>
                <a:gd name="T37" fmla="*/ 8 h 65"/>
                <a:gd name="T38" fmla="*/ 32 w 48"/>
                <a:gd name="T39" fmla="*/ 61 h 65"/>
                <a:gd name="T40" fmla="*/ 32 w 48"/>
                <a:gd name="T41" fmla="*/ 49 h 65"/>
                <a:gd name="T42" fmla="*/ 44 w 48"/>
                <a:gd name="T43" fmla="*/ 49 h 65"/>
                <a:gd name="T44" fmla="*/ 32 w 48"/>
                <a:gd name="T45" fmla="*/ 61 h 65"/>
                <a:gd name="T46" fmla="*/ 40 w 48"/>
                <a:gd name="T47" fmla="*/ 8 h 65"/>
                <a:gd name="T48" fmla="*/ 32 w 48"/>
                <a:gd name="T49" fmla="*/ 8 h 65"/>
                <a:gd name="T50" fmla="*/ 32 w 48"/>
                <a:gd name="T51" fmla="*/ 4 h 65"/>
                <a:gd name="T52" fmla="*/ 28 w 48"/>
                <a:gd name="T53" fmla="*/ 0 h 65"/>
                <a:gd name="T54" fmla="*/ 20 w 48"/>
                <a:gd name="T55" fmla="*/ 0 h 65"/>
                <a:gd name="T56" fmla="*/ 16 w 48"/>
                <a:gd name="T57" fmla="*/ 4 h 65"/>
                <a:gd name="T58" fmla="*/ 16 w 48"/>
                <a:gd name="T59" fmla="*/ 8 h 65"/>
                <a:gd name="T60" fmla="*/ 8 w 48"/>
                <a:gd name="T61" fmla="*/ 8 h 65"/>
                <a:gd name="T62" fmla="*/ 8 w 48"/>
                <a:gd name="T63" fmla="*/ 16 h 65"/>
                <a:gd name="T64" fmla="*/ 40 w 48"/>
                <a:gd name="T65" fmla="*/ 16 h 65"/>
                <a:gd name="T66" fmla="*/ 40 w 48"/>
                <a:gd name="T67" fmla="*/ 8 h 65"/>
                <a:gd name="T68" fmla="*/ 28 w 48"/>
                <a:gd name="T69" fmla="*/ 8 h 65"/>
                <a:gd name="T70" fmla="*/ 20 w 48"/>
                <a:gd name="T71" fmla="*/ 8 h 65"/>
                <a:gd name="T72" fmla="*/ 20 w 48"/>
                <a:gd name="T73" fmla="*/ 4 h 65"/>
                <a:gd name="T74" fmla="*/ 20 w 48"/>
                <a:gd name="T75" fmla="*/ 4 h 65"/>
                <a:gd name="T76" fmla="*/ 28 w 48"/>
                <a:gd name="T77" fmla="*/ 4 h 65"/>
                <a:gd name="T78" fmla="*/ 28 w 48"/>
                <a:gd name="T79" fmla="*/ 4 h 65"/>
                <a:gd name="T80" fmla="*/ 28 w 48"/>
                <a:gd name="T81" fmla="*/ 8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" h="65">
                  <a:moveTo>
                    <a:pt x="46" y="8"/>
                  </a:moveTo>
                  <a:cubicBezTo>
                    <a:pt x="42" y="8"/>
                    <a:pt x="42" y="8"/>
                    <a:pt x="42" y="8"/>
                  </a:cubicBezTo>
                  <a:cubicBezTo>
                    <a:pt x="42" y="12"/>
                    <a:pt x="42" y="12"/>
                    <a:pt x="42" y="12"/>
                  </a:cubicBezTo>
                  <a:cubicBezTo>
                    <a:pt x="44" y="12"/>
                    <a:pt x="44" y="12"/>
                    <a:pt x="44" y="12"/>
                  </a:cubicBezTo>
                  <a:cubicBezTo>
                    <a:pt x="44" y="44"/>
                    <a:pt x="44" y="44"/>
                    <a:pt x="44" y="44"/>
                  </a:cubicBezTo>
                  <a:cubicBezTo>
                    <a:pt x="28" y="44"/>
                    <a:pt x="28" y="44"/>
                    <a:pt x="28" y="44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4" y="61"/>
                    <a:pt x="4" y="61"/>
                    <a:pt x="4" y="61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1" y="8"/>
                    <a:pt x="0" y="9"/>
                    <a:pt x="0" y="10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0" y="64"/>
                    <a:pt x="1" y="65"/>
                    <a:pt x="2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48" y="50"/>
                    <a:pt x="48" y="50"/>
                    <a:pt x="48" y="50"/>
                  </a:cubicBezTo>
                  <a:cubicBezTo>
                    <a:pt x="48" y="10"/>
                    <a:pt x="48" y="10"/>
                    <a:pt x="48" y="10"/>
                  </a:cubicBezTo>
                  <a:cubicBezTo>
                    <a:pt x="48" y="9"/>
                    <a:pt x="48" y="8"/>
                    <a:pt x="46" y="8"/>
                  </a:cubicBezTo>
                  <a:close/>
                  <a:moveTo>
                    <a:pt x="32" y="61"/>
                  </a:moveTo>
                  <a:cubicBezTo>
                    <a:pt x="32" y="49"/>
                    <a:pt x="32" y="49"/>
                    <a:pt x="32" y="49"/>
                  </a:cubicBezTo>
                  <a:cubicBezTo>
                    <a:pt x="44" y="49"/>
                    <a:pt x="44" y="49"/>
                    <a:pt x="44" y="49"/>
                  </a:cubicBezTo>
                  <a:lnTo>
                    <a:pt x="32" y="61"/>
                  </a:lnTo>
                  <a:close/>
                  <a:moveTo>
                    <a:pt x="40" y="8"/>
                  </a:moveTo>
                  <a:cubicBezTo>
                    <a:pt x="32" y="8"/>
                    <a:pt x="32" y="8"/>
                    <a:pt x="32" y="8"/>
                  </a:cubicBezTo>
                  <a:cubicBezTo>
                    <a:pt x="32" y="4"/>
                    <a:pt x="32" y="4"/>
                    <a:pt x="32" y="4"/>
                  </a:cubicBezTo>
                  <a:cubicBezTo>
                    <a:pt x="32" y="2"/>
                    <a:pt x="30" y="0"/>
                    <a:pt x="28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8" y="0"/>
                    <a:pt x="16" y="2"/>
                    <a:pt x="16" y="4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40" y="16"/>
                    <a:pt x="40" y="16"/>
                    <a:pt x="40" y="16"/>
                  </a:cubicBezTo>
                  <a:lnTo>
                    <a:pt x="40" y="8"/>
                  </a:lnTo>
                  <a:close/>
                  <a:moveTo>
                    <a:pt x="28" y="8"/>
                  </a:moveTo>
                  <a:cubicBezTo>
                    <a:pt x="20" y="8"/>
                    <a:pt x="20" y="8"/>
                    <a:pt x="20" y="8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28" y="4"/>
                    <a:pt x="28" y="4"/>
                    <a:pt x="28" y="4"/>
                  </a:cubicBezTo>
                  <a:lnTo>
                    <a:pt x="28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72" name="Freeform 171">
              <a:extLst>
                <a:ext uri="{FF2B5EF4-FFF2-40B4-BE49-F238E27FC236}">
                  <a16:creationId xmlns:a16="http://schemas.microsoft.com/office/drawing/2014/main" id="{A9258C85-E336-4BD9-B4F9-C98A102966A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23" y="1972"/>
              <a:ext cx="81" cy="81"/>
            </a:xfrm>
            <a:custGeom>
              <a:avLst/>
              <a:gdLst>
                <a:gd name="T0" fmla="*/ 55 w 66"/>
                <a:gd name="T1" fmla="*/ 0 h 66"/>
                <a:gd name="T2" fmla="*/ 11 w 66"/>
                <a:gd name="T3" fmla="*/ 0 h 66"/>
                <a:gd name="T4" fmla="*/ 0 w 66"/>
                <a:gd name="T5" fmla="*/ 11 h 66"/>
                <a:gd name="T6" fmla="*/ 1 w 66"/>
                <a:gd name="T7" fmla="*/ 55 h 66"/>
                <a:gd name="T8" fmla="*/ 12 w 66"/>
                <a:gd name="T9" fmla="*/ 66 h 66"/>
                <a:gd name="T10" fmla="*/ 55 w 66"/>
                <a:gd name="T11" fmla="*/ 66 h 66"/>
                <a:gd name="T12" fmla="*/ 66 w 66"/>
                <a:gd name="T13" fmla="*/ 55 h 66"/>
                <a:gd name="T14" fmla="*/ 66 w 66"/>
                <a:gd name="T15" fmla="*/ 11 h 66"/>
                <a:gd name="T16" fmla="*/ 55 w 66"/>
                <a:gd name="T17" fmla="*/ 0 h 66"/>
                <a:gd name="T18" fmla="*/ 22 w 66"/>
                <a:gd name="T19" fmla="*/ 29 h 66"/>
                <a:gd name="T20" fmla="*/ 45 w 66"/>
                <a:gd name="T21" fmla="*/ 29 h 66"/>
                <a:gd name="T22" fmla="*/ 46 w 66"/>
                <a:gd name="T23" fmla="*/ 33 h 66"/>
                <a:gd name="T24" fmla="*/ 33 w 66"/>
                <a:gd name="T25" fmla="*/ 46 h 66"/>
                <a:gd name="T26" fmla="*/ 21 w 66"/>
                <a:gd name="T27" fmla="*/ 33 h 66"/>
                <a:gd name="T28" fmla="*/ 22 w 66"/>
                <a:gd name="T29" fmla="*/ 29 h 66"/>
                <a:gd name="T30" fmla="*/ 58 w 66"/>
                <a:gd name="T31" fmla="*/ 29 h 66"/>
                <a:gd name="T32" fmla="*/ 58 w 66"/>
                <a:gd name="T33" fmla="*/ 45 h 66"/>
                <a:gd name="T34" fmla="*/ 58 w 66"/>
                <a:gd name="T35" fmla="*/ 53 h 66"/>
                <a:gd name="T36" fmla="*/ 54 w 66"/>
                <a:gd name="T37" fmla="*/ 58 h 66"/>
                <a:gd name="T38" fmla="*/ 13 w 66"/>
                <a:gd name="T39" fmla="*/ 58 h 66"/>
                <a:gd name="T40" fmla="*/ 9 w 66"/>
                <a:gd name="T41" fmla="*/ 54 h 66"/>
                <a:gd name="T42" fmla="*/ 9 w 66"/>
                <a:gd name="T43" fmla="*/ 46 h 66"/>
                <a:gd name="T44" fmla="*/ 9 w 66"/>
                <a:gd name="T45" fmla="*/ 29 h 66"/>
                <a:gd name="T46" fmla="*/ 9 w 66"/>
                <a:gd name="T47" fmla="*/ 29 h 66"/>
                <a:gd name="T48" fmla="*/ 15 w 66"/>
                <a:gd name="T49" fmla="*/ 29 h 66"/>
                <a:gd name="T50" fmla="*/ 15 w 66"/>
                <a:gd name="T51" fmla="*/ 33 h 66"/>
                <a:gd name="T52" fmla="*/ 33 w 66"/>
                <a:gd name="T53" fmla="*/ 52 h 66"/>
                <a:gd name="T54" fmla="*/ 52 w 66"/>
                <a:gd name="T55" fmla="*/ 33 h 66"/>
                <a:gd name="T56" fmla="*/ 51 w 66"/>
                <a:gd name="T57" fmla="*/ 29 h 66"/>
                <a:gd name="T58" fmla="*/ 58 w 66"/>
                <a:gd name="T59" fmla="*/ 29 h 66"/>
                <a:gd name="T60" fmla="*/ 58 w 66"/>
                <a:gd name="T61" fmla="*/ 15 h 66"/>
                <a:gd name="T62" fmla="*/ 56 w 66"/>
                <a:gd name="T63" fmla="*/ 17 h 66"/>
                <a:gd name="T64" fmla="*/ 52 w 66"/>
                <a:gd name="T65" fmla="*/ 17 h 66"/>
                <a:gd name="T66" fmla="*/ 50 w 66"/>
                <a:gd name="T67" fmla="*/ 15 h 66"/>
                <a:gd name="T68" fmla="*/ 50 w 66"/>
                <a:gd name="T69" fmla="*/ 10 h 66"/>
                <a:gd name="T70" fmla="*/ 52 w 66"/>
                <a:gd name="T71" fmla="*/ 8 h 66"/>
                <a:gd name="T72" fmla="*/ 56 w 66"/>
                <a:gd name="T73" fmla="*/ 8 h 66"/>
                <a:gd name="T74" fmla="*/ 58 w 66"/>
                <a:gd name="T75" fmla="*/ 10 h 66"/>
                <a:gd name="T76" fmla="*/ 58 w 66"/>
                <a:gd name="T77" fmla="*/ 15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66" h="66">
                  <a:moveTo>
                    <a:pt x="55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5" y="1"/>
                    <a:pt x="0" y="5"/>
                    <a:pt x="0" y="11"/>
                  </a:cubicBezTo>
                  <a:cubicBezTo>
                    <a:pt x="1" y="55"/>
                    <a:pt x="1" y="55"/>
                    <a:pt x="1" y="55"/>
                  </a:cubicBezTo>
                  <a:cubicBezTo>
                    <a:pt x="1" y="61"/>
                    <a:pt x="6" y="66"/>
                    <a:pt x="12" y="66"/>
                  </a:cubicBezTo>
                  <a:cubicBezTo>
                    <a:pt x="55" y="66"/>
                    <a:pt x="55" y="66"/>
                    <a:pt x="55" y="66"/>
                  </a:cubicBezTo>
                  <a:cubicBezTo>
                    <a:pt x="61" y="66"/>
                    <a:pt x="66" y="61"/>
                    <a:pt x="66" y="55"/>
                  </a:cubicBezTo>
                  <a:cubicBezTo>
                    <a:pt x="66" y="11"/>
                    <a:pt x="66" y="11"/>
                    <a:pt x="66" y="11"/>
                  </a:cubicBezTo>
                  <a:cubicBezTo>
                    <a:pt x="66" y="5"/>
                    <a:pt x="61" y="0"/>
                    <a:pt x="55" y="0"/>
                  </a:cubicBezTo>
                  <a:close/>
                  <a:moveTo>
                    <a:pt x="22" y="29"/>
                  </a:moveTo>
                  <a:cubicBezTo>
                    <a:pt x="45" y="29"/>
                    <a:pt x="45" y="29"/>
                    <a:pt x="45" y="29"/>
                  </a:cubicBezTo>
                  <a:cubicBezTo>
                    <a:pt x="46" y="30"/>
                    <a:pt x="46" y="32"/>
                    <a:pt x="46" y="33"/>
                  </a:cubicBezTo>
                  <a:cubicBezTo>
                    <a:pt x="46" y="40"/>
                    <a:pt x="40" y="46"/>
                    <a:pt x="33" y="46"/>
                  </a:cubicBezTo>
                  <a:cubicBezTo>
                    <a:pt x="27" y="46"/>
                    <a:pt x="21" y="40"/>
                    <a:pt x="21" y="33"/>
                  </a:cubicBezTo>
                  <a:cubicBezTo>
                    <a:pt x="21" y="32"/>
                    <a:pt x="21" y="30"/>
                    <a:pt x="22" y="29"/>
                  </a:cubicBezTo>
                  <a:close/>
                  <a:moveTo>
                    <a:pt x="58" y="29"/>
                  </a:moveTo>
                  <a:cubicBezTo>
                    <a:pt x="58" y="45"/>
                    <a:pt x="58" y="45"/>
                    <a:pt x="58" y="45"/>
                  </a:cubicBezTo>
                  <a:cubicBezTo>
                    <a:pt x="58" y="53"/>
                    <a:pt x="58" y="53"/>
                    <a:pt x="58" y="53"/>
                  </a:cubicBezTo>
                  <a:cubicBezTo>
                    <a:pt x="58" y="56"/>
                    <a:pt x="56" y="57"/>
                    <a:pt x="54" y="58"/>
                  </a:cubicBezTo>
                  <a:cubicBezTo>
                    <a:pt x="13" y="58"/>
                    <a:pt x="13" y="58"/>
                    <a:pt x="13" y="58"/>
                  </a:cubicBezTo>
                  <a:cubicBezTo>
                    <a:pt x="11" y="58"/>
                    <a:pt x="9" y="56"/>
                    <a:pt x="9" y="54"/>
                  </a:cubicBezTo>
                  <a:cubicBezTo>
                    <a:pt x="9" y="46"/>
                    <a:pt x="9" y="46"/>
                    <a:pt x="9" y="46"/>
                  </a:cubicBezTo>
                  <a:cubicBezTo>
                    <a:pt x="9" y="29"/>
                    <a:pt x="9" y="29"/>
                    <a:pt x="9" y="29"/>
                  </a:cubicBezTo>
                  <a:cubicBezTo>
                    <a:pt x="9" y="29"/>
                    <a:pt x="9" y="29"/>
                    <a:pt x="9" y="29"/>
                  </a:cubicBezTo>
                  <a:cubicBezTo>
                    <a:pt x="15" y="29"/>
                    <a:pt x="15" y="29"/>
                    <a:pt x="15" y="29"/>
                  </a:cubicBezTo>
                  <a:cubicBezTo>
                    <a:pt x="15" y="30"/>
                    <a:pt x="15" y="32"/>
                    <a:pt x="15" y="33"/>
                  </a:cubicBezTo>
                  <a:cubicBezTo>
                    <a:pt x="15" y="43"/>
                    <a:pt x="23" y="52"/>
                    <a:pt x="33" y="52"/>
                  </a:cubicBezTo>
                  <a:cubicBezTo>
                    <a:pt x="44" y="52"/>
                    <a:pt x="52" y="43"/>
                    <a:pt x="52" y="33"/>
                  </a:cubicBezTo>
                  <a:cubicBezTo>
                    <a:pt x="52" y="32"/>
                    <a:pt x="52" y="30"/>
                    <a:pt x="51" y="29"/>
                  </a:cubicBezTo>
                  <a:cubicBezTo>
                    <a:pt x="58" y="29"/>
                    <a:pt x="58" y="29"/>
                    <a:pt x="58" y="29"/>
                  </a:cubicBezTo>
                  <a:close/>
                  <a:moveTo>
                    <a:pt x="58" y="15"/>
                  </a:moveTo>
                  <a:cubicBezTo>
                    <a:pt x="58" y="16"/>
                    <a:pt x="57" y="17"/>
                    <a:pt x="56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1" y="17"/>
                    <a:pt x="50" y="16"/>
                    <a:pt x="50" y="15"/>
                  </a:cubicBezTo>
                  <a:cubicBezTo>
                    <a:pt x="50" y="10"/>
                    <a:pt x="50" y="10"/>
                    <a:pt x="50" y="10"/>
                  </a:cubicBezTo>
                  <a:cubicBezTo>
                    <a:pt x="50" y="9"/>
                    <a:pt x="50" y="8"/>
                    <a:pt x="52" y="8"/>
                  </a:cubicBezTo>
                  <a:cubicBezTo>
                    <a:pt x="56" y="8"/>
                    <a:pt x="56" y="8"/>
                    <a:pt x="56" y="8"/>
                  </a:cubicBezTo>
                  <a:cubicBezTo>
                    <a:pt x="57" y="8"/>
                    <a:pt x="58" y="9"/>
                    <a:pt x="58" y="10"/>
                  </a:cubicBezTo>
                  <a:lnTo>
                    <a:pt x="58" y="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73" name="Freeform 172">
              <a:extLst>
                <a:ext uri="{FF2B5EF4-FFF2-40B4-BE49-F238E27FC236}">
                  <a16:creationId xmlns:a16="http://schemas.microsoft.com/office/drawing/2014/main" id="{3FE76779-E0FC-403C-A5D7-5BAA318F313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40" y="960"/>
              <a:ext cx="75" cy="75"/>
            </a:xfrm>
            <a:custGeom>
              <a:avLst/>
              <a:gdLst>
                <a:gd name="T0" fmla="*/ 30 w 61"/>
                <a:gd name="T1" fmla="*/ 0 h 61"/>
                <a:gd name="T2" fmla="*/ 0 w 61"/>
                <a:gd name="T3" fmla="*/ 30 h 61"/>
                <a:gd name="T4" fmla="*/ 30 w 61"/>
                <a:gd name="T5" fmla="*/ 61 h 61"/>
                <a:gd name="T6" fmla="*/ 61 w 61"/>
                <a:gd name="T7" fmla="*/ 30 h 61"/>
                <a:gd name="T8" fmla="*/ 30 w 61"/>
                <a:gd name="T9" fmla="*/ 0 h 61"/>
                <a:gd name="T10" fmla="*/ 30 w 61"/>
                <a:gd name="T11" fmla="*/ 55 h 61"/>
                <a:gd name="T12" fmla="*/ 6 w 61"/>
                <a:gd name="T13" fmla="*/ 30 h 61"/>
                <a:gd name="T14" fmla="*/ 30 w 61"/>
                <a:gd name="T15" fmla="*/ 6 h 61"/>
                <a:gd name="T16" fmla="*/ 55 w 61"/>
                <a:gd name="T17" fmla="*/ 30 h 61"/>
                <a:gd name="T18" fmla="*/ 30 w 61"/>
                <a:gd name="T19" fmla="*/ 55 h 61"/>
                <a:gd name="T20" fmla="*/ 27 w 61"/>
                <a:gd name="T21" fmla="*/ 15 h 61"/>
                <a:gd name="T22" fmla="*/ 34 w 61"/>
                <a:gd name="T23" fmla="*/ 15 h 61"/>
                <a:gd name="T24" fmla="*/ 34 w 61"/>
                <a:gd name="T25" fmla="*/ 23 h 61"/>
                <a:gd name="T26" fmla="*/ 27 w 61"/>
                <a:gd name="T27" fmla="*/ 23 h 61"/>
                <a:gd name="T28" fmla="*/ 27 w 61"/>
                <a:gd name="T29" fmla="*/ 15 h 61"/>
                <a:gd name="T30" fmla="*/ 38 w 61"/>
                <a:gd name="T31" fmla="*/ 46 h 61"/>
                <a:gd name="T32" fmla="*/ 23 w 61"/>
                <a:gd name="T33" fmla="*/ 46 h 61"/>
                <a:gd name="T34" fmla="*/ 23 w 61"/>
                <a:gd name="T35" fmla="*/ 42 h 61"/>
                <a:gd name="T36" fmla="*/ 27 w 61"/>
                <a:gd name="T37" fmla="*/ 42 h 61"/>
                <a:gd name="T38" fmla="*/ 27 w 61"/>
                <a:gd name="T39" fmla="*/ 30 h 61"/>
                <a:gd name="T40" fmla="*/ 23 w 61"/>
                <a:gd name="T41" fmla="*/ 30 h 61"/>
                <a:gd name="T42" fmla="*/ 23 w 61"/>
                <a:gd name="T43" fmla="*/ 27 h 61"/>
                <a:gd name="T44" fmla="*/ 34 w 61"/>
                <a:gd name="T45" fmla="*/ 27 h 61"/>
                <a:gd name="T46" fmla="*/ 34 w 61"/>
                <a:gd name="T47" fmla="*/ 42 h 61"/>
                <a:gd name="T48" fmla="*/ 38 w 61"/>
                <a:gd name="T49" fmla="*/ 42 h 61"/>
                <a:gd name="T50" fmla="*/ 38 w 61"/>
                <a:gd name="T51" fmla="*/ 46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1" h="61">
                  <a:moveTo>
                    <a:pt x="30" y="0"/>
                  </a:moveTo>
                  <a:cubicBezTo>
                    <a:pt x="14" y="0"/>
                    <a:pt x="0" y="14"/>
                    <a:pt x="0" y="30"/>
                  </a:cubicBezTo>
                  <a:cubicBezTo>
                    <a:pt x="0" y="47"/>
                    <a:pt x="14" y="61"/>
                    <a:pt x="30" y="61"/>
                  </a:cubicBezTo>
                  <a:cubicBezTo>
                    <a:pt x="47" y="61"/>
                    <a:pt x="61" y="47"/>
                    <a:pt x="61" y="30"/>
                  </a:cubicBezTo>
                  <a:cubicBezTo>
                    <a:pt x="61" y="14"/>
                    <a:pt x="47" y="0"/>
                    <a:pt x="30" y="0"/>
                  </a:cubicBezTo>
                  <a:close/>
                  <a:moveTo>
                    <a:pt x="30" y="55"/>
                  </a:moveTo>
                  <a:cubicBezTo>
                    <a:pt x="17" y="55"/>
                    <a:pt x="6" y="44"/>
                    <a:pt x="6" y="30"/>
                  </a:cubicBezTo>
                  <a:cubicBezTo>
                    <a:pt x="6" y="17"/>
                    <a:pt x="17" y="6"/>
                    <a:pt x="30" y="6"/>
                  </a:cubicBezTo>
                  <a:cubicBezTo>
                    <a:pt x="44" y="6"/>
                    <a:pt x="55" y="17"/>
                    <a:pt x="55" y="30"/>
                  </a:cubicBezTo>
                  <a:cubicBezTo>
                    <a:pt x="55" y="44"/>
                    <a:pt x="44" y="55"/>
                    <a:pt x="30" y="55"/>
                  </a:cubicBezTo>
                  <a:close/>
                  <a:moveTo>
                    <a:pt x="27" y="15"/>
                  </a:moveTo>
                  <a:cubicBezTo>
                    <a:pt x="34" y="15"/>
                    <a:pt x="34" y="15"/>
                    <a:pt x="34" y="15"/>
                  </a:cubicBezTo>
                  <a:cubicBezTo>
                    <a:pt x="34" y="23"/>
                    <a:pt x="34" y="23"/>
                    <a:pt x="34" y="23"/>
                  </a:cubicBezTo>
                  <a:cubicBezTo>
                    <a:pt x="27" y="23"/>
                    <a:pt x="27" y="23"/>
                    <a:pt x="27" y="23"/>
                  </a:cubicBezTo>
                  <a:lnTo>
                    <a:pt x="27" y="15"/>
                  </a:lnTo>
                  <a:close/>
                  <a:moveTo>
                    <a:pt x="38" y="46"/>
                  </a:moveTo>
                  <a:cubicBezTo>
                    <a:pt x="23" y="46"/>
                    <a:pt x="23" y="46"/>
                    <a:pt x="23" y="46"/>
                  </a:cubicBezTo>
                  <a:cubicBezTo>
                    <a:pt x="23" y="42"/>
                    <a:pt x="23" y="42"/>
                    <a:pt x="23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34" y="27"/>
                    <a:pt x="34" y="27"/>
                    <a:pt x="34" y="27"/>
                  </a:cubicBezTo>
                  <a:cubicBezTo>
                    <a:pt x="34" y="42"/>
                    <a:pt x="34" y="42"/>
                    <a:pt x="34" y="42"/>
                  </a:cubicBezTo>
                  <a:cubicBezTo>
                    <a:pt x="38" y="42"/>
                    <a:pt x="38" y="42"/>
                    <a:pt x="38" y="42"/>
                  </a:cubicBezTo>
                  <a:lnTo>
                    <a:pt x="38" y="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74" name="Freeform 173">
              <a:extLst>
                <a:ext uri="{FF2B5EF4-FFF2-40B4-BE49-F238E27FC236}">
                  <a16:creationId xmlns:a16="http://schemas.microsoft.com/office/drawing/2014/main" id="{4BCC2857-1003-469D-AF69-5F80E2578E2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71" y="2896"/>
              <a:ext cx="87" cy="76"/>
            </a:xfrm>
            <a:custGeom>
              <a:avLst/>
              <a:gdLst>
                <a:gd name="T0" fmla="*/ 58 w 87"/>
                <a:gd name="T1" fmla="*/ 10 h 76"/>
                <a:gd name="T2" fmla="*/ 31 w 87"/>
                <a:gd name="T3" fmla="*/ 0 h 76"/>
                <a:gd name="T4" fmla="*/ 0 w 87"/>
                <a:gd name="T5" fmla="*/ 10 h 76"/>
                <a:gd name="T6" fmla="*/ 0 w 87"/>
                <a:gd name="T7" fmla="*/ 76 h 76"/>
                <a:gd name="T8" fmla="*/ 31 w 87"/>
                <a:gd name="T9" fmla="*/ 65 h 76"/>
                <a:gd name="T10" fmla="*/ 58 w 87"/>
                <a:gd name="T11" fmla="*/ 76 h 76"/>
                <a:gd name="T12" fmla="*/ 87 w 87"/>
                <a:gd name="T13" fmla="*/ 65 h 76"/>
                <a:gd name="T14" fmla="*/ 87 w 87"/>
                <a:gd name="T15" fmla="*/ 0 h 76"/>
                <a:gd name="T16" fmla="*/ 58 w 87"/>
                <a:gd name="T17" fmla="*/ 10 h 76"/>
                <a:gd name="T18" fmla="*/ 33 w 87"/>
                <a:gd name="T19" fmla="*/ 6 h 76"/>
                <a:gd name="T20" fmla="*/ 55 w 87"/>
                <a:gd name="T21" fmla="*/ 15 h 76"/>
                <a:gd name="T22" fmla="*/ 55 w 87"/>
                <a:gd name="T23" fmla="*/ 69 h 76"/>
                <a:gd name="T24" fmla="*/ 33 w 87"/>
                <a:gd name="T25" fmla="*/ 60 h 76"/>
                <a:gd name="T26" fmla="*/ 33 w 87"/>
                <a:gd name="T27" fmla="*/ 6 h 76"/>
                <a:gd name="T28" fmla="*/ 6 w 87"/>
                <a:gd name="T29" fmla="*/ 15 h 76"/>
                <a:gd name="T30" fmla="*/ 28 w 87"/>
                <a:gd name="T31" fmla="*/ 6 h 76"/>
                <a:gd name="T32" fmla="*/ 28 w 87"/>
                <a:gd name="T33" fmla="*/ 60 h 76"/>
                <a:gd name="T34" fmla="*/ 6 w 87"/>
                <a:gd name="T35" fmla="*/ 67 h 76"/>
                <a:gd name="T36" fmla="*/ 6 w 87"/>
                <a:gd name="T37" fmla="*/ 15 h 76"/>
                <a:gd name="T38" fmla="*/ 82 w 87"/>
                <a:gd name="T39" fmla="*/ 61 h 76"/>
                <a:gd name="T40" fmla="*/ 60 w 87"/>
                <a:gd name="T41" fmla="*/ 69 h 76"/>
                <a:gd name="T42" fmla="*/ 60 w 87"/>
                <a:gd name="T43" fmla="*/ 15 h 76"/>
                <a:gd name="T44" fmla="*/ 82 w 87"/>
                <a:gd name="T45" fmla="*/ 7 h 76"/>
                <a:gd name="T46" fmla="*/ 82 w 87"/>
                <a:gd name="T47" fmla="*/ 61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87" h="76">
                  <a:moveTo>
                    <a:pt x="58" y="10"/>
                  </a:moveTo>
                  <a:lnTo>
                    <a:pt x="31" y="0"/>
                  </a:lnTo>
                  <a:lnTo>
                    <a:pt x="0" y="10"/>
                  </a:lnTo>
                  <a:lnTo>
                    <a:pt x="0" y="76"/>
                  </a:lnTo>
                  <a:lnTo>
                    <a:pt x="31" y="65"/>
                  </a:lnTo>
                  <a:lnTo>
                    <a:pt x="58" y="76"/>
                  </a:lnTo>
                  <a:lnTo>
                    <a:pt x="87" y="65"/>
                  </a:lnTo>
                  <a:lnTo>
                    <a:pt x="87" y="0"/>
                  </a:lnTo>
                  <a:lnTo>
                    <a:pt x="58" y="10"/>
                  </a:lnTo>
                  <a:close/>
                  <a:moveTo>
                    <a:pt x="33" y="6"/>
                  </a:moveTo>
                  <a:lnTo>
                    <a:pt x="55" y="15"/>
                  </a:lnTo>
                  <a:lnTo>
                    <a:pt x="55" y="69"/>
                  </a:lnTo>
                  <a:lnTo>
                    <a:pt x="33" y="60"/>
                  </a:lnTo>
                  <a:lnTo>
                    <a:pt x="33" y="6"/>
                  </a:lnTo>
                  <a:close/>
                  <a:moveTo>
                    <a:pt x="6" y="15"/>
                  </a:moveTo>
                  <a:lnTo>
                    <a:pt x="28" y="6"/>
                  </a:lnTo>
                  <a:lnTo>
                    <a:pt x="28" y="60"/>
                  </a:lnTo>
                  <a:lnTo>
                    <a:pt x="6" y="67"/>
                  </a:lnTo>
                  <a:lnTo>
                    <a:pt x="6" y="15"/>
                  </a:lnTo>
                  <a:close/>
                  <a:moveTo>
                    <a:pt x="82" y="61"/>
                  </a:moveTo>
                  <a:lnTo>
                    <a:pt x="60" y="69"/>
                  </a:lnTo>
                  <a:lnTo>
                    <a:pt x="60" y="15"/>
                  </a:lnTo>
                  <a:lnTo>
                    <a:pt x="82" y="7"/>
                  </a:lnTo>
                  <a:lnTo>
                    <a:pt x="82" y="6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75" name="Freeform 174">
              <a:extLst>
                <a:ext uri="{FF2B5EF4-FFF2-40B4-BE49-F238E27FC236}">
                  <a16:creationId xmlns:a16="http://schemas.microsoft.com/office/drawing/2014/main" id="{5AD24608-F002-4BFD-885F-6ED1416CE5E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534" y="832"/>
              <a:ext cx="57" cy="58"/>
            </a:xfrm>
            <a:custGeom>
              <a:avLst/>
              <a:gdLst>
                <a:gd name="T0" fmla="*/ 3 w 47"/>
                <a:gd name="T1" fmla="*/ 0 h 47"/>
                <a:gd name="T2" fmla="*/ 21 w 47"/>
                <a:gd name="T3" fmla="*/ 0 h 47"/>
                <a:gd name="T4" fmla="*/ 21 w 47"/>
                <a:gd name="T5" fmla="*/ 3 h 47"/>
                <a:gd name="T6" fmla="*/ 3 w 47"/>
                <a:gd name="T7" fmla="*/ 3 h 47"/>
                <a:gd name="T8" fmla="*/ 3 w 47"/>
                <a:gd name="T9" fmla="*/ 0 h 47"/>
                <a:gd name="T10" fmla="*/ 26 w 47"/>
                <a:gd name="T11" fmla="*/ 0 h 47"/>
                <a:gd name="T12" fmla="*/ 44 w 47"/>
                <a:gd name="T13" fmla="*/ 0 h 47"/>
                <a:gd name="T14" fmla="*/ 44 w 47"/>
                <a:gd name="T15" fmla="*/ 3 h 47"/>
                <a:gd name="T16" fmla="*/ 26 w 47"/>
                <a:gd name="T17" fmla="*/ 3 h 47"/>
                <a:gd name="T18" fmla="*/ 26 w 47"/>
                <a:gd name="T19" fmla="*/ 0 h 47"/>
                <a:gd name="T20" fmla="*/ 43 w 47"/>
                <a:gd name="T21" fmla="*/ 15 h 47"/>
                <a:gd name="T22" fmla="*/ 41 w 47"/>
                <a:gd name="T23" fmla="*/ 15 h 47"/>
                <a:gd name="T24" fmla="*/ 41 w 47"/>
                <a:gd name="T25" fmla="*/ 3 h 47"/>
                <a:gd name="T26" fmla="*/ 29 w 47"/>
                <a:gd name="T27" fmla="*/ 3 h 47"/>
                <a:gd name="T28" fmla="*/ 29 w 47"/>
                <a:gd name="T29" fmla="*/ 15 h 47"/>
                <a:gd name="T30" fmla="*/ 18 w 47"/>
                <a:gd name="T31" fmla="*/ 15 h 47"/>
                <a:gd name="T32" fmla="*/ 18 w 47"/>
                <a:gd name="T33" fmla="*/ 3 h 47"/>
                <a:gd name="T34" fmla="*/ 6 w 47"/>
                <a:gd name="T35" fmla="*/ 3 h 47"/>
                <a:gd name="T36" fmla="*/ 6 w 47"/>
                <a:gd name="T37" fmla="*/ 15 h 47"/>
                <a:gd name="T38" fmla="*/ 4 w 47"/>
                <a:gd name="T39" fmla="*/ 15 h 47"/>
                <a:gd name="T40" fmla="*/ 0 w 47"/>
                <a:gd name="T41" fmla="*/ 18 h 47"/>
                <a:gd name="T42" fmla="*/ 0 w 47"/>
                <a:gd name="T43" fmla="*/ 43 h 47"/>
                <a:gd name="T44" fmla="*/ 4 w 47"/>
                <a:gd name="T45" fmla="*/ 47 h 47"/>
                <a:gd name="T46" fmla="*/ 17 w 47"/>
                <a:gd name="T47" fmla="*/ 47 h 47"/>
                <a:gd name="T48" fmla="*/ 21 w 47"/>
                <a:gd name="T49" fmla="*/ 43 h 47"/>
                <a:gd name="T50" fmla="*/ 21 w 47"/>
                <a:gd name="T51" fmla="*/ 26 h 47"/>
                <a:gd name="T52" fmla="*/ 26 w 47"/>
                <a:gd name="T53" fmla="*/ 26 h 47"/>
                <a:gd name="T54" fmla="*/ 26 w 47"/>
                <a:gd name="T55" fmla="*/ 43 h 47"/>
                <a:gd name="T56" fmla="*/ 30 w 47"/>
                <a:gd name="T57" fmla="*/ 47 h 47"/>
                <a:gd name="T58" fmla="*/ 43 w 47"/>
                <a:gd name="T59" fmla="*/ 47 h 47"/>
                <a:gd name="T60" fmla="*/ 47 w 47"/>
                <a:gd name="T61" fmla="*/ 43 h 47"/>
                <a:gd name="T62" fmla="*/ 47 w 47"/>
                <a:gd name="T63" fmla="*/ 18 h 47"/>
                <a:gd name="T64" fmla="*/ 43 w 47"/>
                <a:gd name="T65" fmla="*/ 15 h 47"/>
                <a:gd name="T66" fmla="*/ 16 w 47"/>
                <a:gd name="T67" fmla="*/ 44 h 47"/>
                <a:gd name="T68" fmla="*/ 5 w 47"/>
                <a:gd name="T69" fmla="*/ 44 h 47"/>
                <a:gd name="T70" fmla="*/ 3 w 47"/>
                <a:gd name="T71" fmla="*/ 42 h 47"/>
                <a:gd name="T72" fmla="*/ 5 w 47"/>
                <a:gd name="T73" fmla="*/ 41 h 47"/>
                <a:gd name="T74" fmla="*/ 16 w 47"/>
                <a:gd name="T75" fmla="*/ 41 h 47"/>
                <a:gd name="T76" fmla="*/ 18 w 47"/>
                <a:gd name="T77" fmla="*/ 42 h 47"/>
                <a:gd name="T78" fmla="*/ 16 w 47"/>
                <a:gd name="T79" fmla="*/ 44 h 47"/>
                <a:gd name="T80" fmla="*/ 25 w 47"/>
                <a:gd name="T81" fmla="*/ 23 h 47"/>
                <a:gd name="T82" fmla="*/ 22 w 47"/>
                <a:gd name="T83" fmla="*/ 23 h 47"/>
                <a:gd name="T84" fmla="*/ 21 w 47"/>
                <a:gd name="T85" fmla="*/ 22 h 47"/>
                <a:gd name="T86" fmla="*/ 22 w 47"/>
                <a:gd name="T87" fmla="*/ 21 h 47"/>
                <a:gd name="T88" fmla="*/ 25 w 47"/>
                <a:gd name="T89" fmla="*/ 21 h 47"/>
                <a:gd name="T90" fmla="*/ 26 w 47"/>
                <a:gd name="T91" fmla="*/ 22 h 47"/>
                <a:gd name="T92" fmla="*/ 25 w 47"/>
                <a:gd name="T93" fmla="*/ 23 h 47"/>
                <a:gd name="T94" fmla="*/ 42 w 47"/>
                <a:gd name="T95" fmla="*/ 44 h 47"/>
                <a:gd name="T96" fmla="*/ 31 w 47"/>
                <a:gd name="T97" fmla="*/ 44 h 47"/>
                <a:gd name="T98" fmla="*/ 29 w 47"/>
                <a:gd name="T99" fmla="*/ 42 h 47"/>
                <a:gd name="T100" fmla="*/ 31 w 47"/>
                <a:gd name="T101" fmla="*/ 41 h 47"/>
                <a:gd name="T102" fmla="*/ 42 w 47"/>
                <a:gd name="T103" fmla="*/ 41 h 47"/>
                <a:gd name="T104" fmla="*/ 44 w 47"/>
                <a:gd name="T105" fmla="*/ 42 h 47"/>
                <a:gd name="T106" fmla="*/ 42 w 47"/>
                <a:gd name="T107" fmla="*/ 44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47" h="47">
                  <a:moveTo>
                    <a:pt x="3" y="0"/>
                  </a:moveTo>
                  <a:cubicBezTo>
                    <a:pt x="21" y="0"/>
                    <a:pt x="21" y="0"/>
                    <a:pt x="21" y="0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3" y="3"/>
                    <a:pt x="3" y="3"/>
                    <a:pt x="3" y="3"/>
                  </a:cubicBezTo>
                  <a:lnTo>
                    <a:pt x="3" y="0"/>
                  </a:lnTo>
                  <a:close/>
                  <a:moveTo>
                    <a:pt x="26" y="0"/>
                  </a:moveTo>
                  <a:cubicBezTo>
                    <a:pt x="44" y="0"/>
                    <a:pt x="44" y="0"/>
                    <a:pt x="44" y="0"/>
                  </a:cubicBezTo>
                  <a:cubicBezTo>
                    <a:pt x="44" y="3"/>
                    <a:pt x="44" y="3"/>
                    <a:pt x="44" y="3"/>
                  </a:cubicBezTo>
                  <a:cubicBezTo>
                    <a:pt x="26" y="3"/>
                    <a:pt x="26" y="3"/>
                    <a:pt x="26" y="3"/>
                  </a:cubicBezTo>
                  <a:lnTo>
                    <a:pt x="26" y="0"/>
                  </a:lnTo>
                  <a:close/>
                  <a:moveTo>
                    <a:pt x="43" y="15"/>
                  </a:moveTo>
                  <a:cubicBezTo>
                    <a:pt x="41" y="15"/>
                    <a:pt x="41" y="15"/>
                    <a:pt x="41" y="15"/>
                  </a:cubicBezTo>
                  <a:cubicBezTo>
                    <a:pt x="41" y="3"/>
                    <a:pt x="41" y="3"/>
                    <a:pt x="41" y="3"/>
                  </a:cubicBezTo>
                  <a:cubicBezTo>
                    <a:pt x="29" y="3"/>
                    <a:pt x="29" y="3"/>
                    <a:pt x="29" y="3"/>
                  </a:cubicBezTo>
                  <a:cubicBezTo>
                    <a:pt x="29" y="15"/>
                    <a:pt x="29" y="15"/>
                    <a:pt x="29" y="15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2" y="15"/>
                    <a:pt x="0" y="16"/>
                    <a:pt x="0" y="18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45"/>
                    <a:pt x="2" y="47"/>
                    <a:pt x="4" y="47"/>
                  </a:cubicBezTo>
                  <a:cubicBezTo>
                    <a:pt x="17" y="47"/>
                    <a:pt x="17" y="47"/>
                    <a:pt x="17" y="47"/>
                  </a:cubicBezTo>
                  <a:cubicBezTo>
                    <a:pt x="19" y="47"/>
                    <a:pt x="21" y="45"/>
                    <a:pt x="21" y="43"/>
                  </a:cubicBezTo>
                  <a:cubicBezTo>
                    <a:pt x="21" y="26"/>
                    <a:pt x="21" y="26"/>
                    <a:pt x="21" y="26"/>
                  </a:cubicBezTo>
                  <a:cubicBezTo>
                    <a:pt x="26" y="26"/>
                    <a:pt x="26" y="26"/>
                    <a:pt x="26" y="26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6" y="45"/>
                    <a:pt x="28" y="47"/>
                    <a:pt x="30" y="47"/>
                  </a:cubicBezTo>
                  <a:cubicBezTo>
                    <a:pt x="43" y="47"/>
                    <a:pt x="43" y="47"/>
                    <a:pt x="43" y="47"/>
                  </a:cubicBezTo>
                  <a:cubicBezTo>
                    <a:pt x="45" y="47"/>
                    <a:pt x="47" y="45"/>
                    <a:pt x="47" y="43"/>
                  </a:cubicBezTo>
                  <a:cubicBezTo>
                    <a:pt x="47" y="18"/>
                    <a:pt x="47" y="18"/>
                    <a:pt x="47" y="18"/>
                  </a:cubicBezTo>
                  <a:cubicBezTo>
                    <a:pt x="47" y="16"/>
                    <a:pt x="45" y="15"/>
                    <a:pt x="43" y="15"/>
                  </a:cubicBezTo>
                  <a:close/>
                  <a:moveTo>
                    <a:pt x="16" y="44"/>
                  </a:moveTo>
                  <a:cubicBezTo>
                    <a:pt x="5" y="44"/>
                    <a:pt x="5" y="44"/>
                    <a:pt x="5" y="44"/>
                  </a:cubicBezTo>
                  <a:cubicBezTo>
                    <a:pt x="4" y="44"/>
                    <a:pt x="3" y="43"/>
                    <a:pt x="3" y="42"/>
                  </a:cubicBezTo>
                  <a:cubicBezTo>
                    <a:pt x="3" y="41"/>
                    <a:pt x="4" y="41"/>
                    <a:pt x="5" y="41"/>
                  </a:cubicBezTo>
                  <a:cubicBezTo>
                    <a:pt x="16" y="41"/>
                    <a:pt x="16" y="41"/>
                    <a:pt x="16" y="41"/>
                  </a:cubicBezTo>
                  <a:cubicBezTo>
                    <a:pt x="17" y="41"/>
                    <a:pt x="18" y="41"/>
                    <a:pt x="18" y="42"/>
                  </a:cubicBezTo>
                  <a:cubicBezTo>
                    <a:pt x="18" y="43"/>
                    <a:pt x="17" y="44"/>
                    <a:pt x="16" y="44"/>
                  </a:cubicBezTo>
                  <a:close/>
                  <a:moveTo>
                    <a:pt x="25" y="23"/>
                  </a:moveTo>
                  <a:cubicBezTo>
                    <a:pt x="22" y="23"/>
                    <a:pt x="22" y="23"/>
                    <a:pt x="22" y="23"/>
                  </a:cubicBezTo>
                  <a:cubicBezTo>
                    <a:pt x="21" y="23"/>
                    <a:pt x="21" y="23"/>
                    <a:pt x="21" y="22"/>
                  </a:cubicBezTo>
                  <a:cubicBezTo>
                    <a:pt x="21" y="21"/>
                    <a:pt x="21" y="21"/>
                    <a:pt x="22" y="21"/>
                  </a:cubicBezTo>
                  <a:cubicBezTo>
                    <a:pt x="25" y="21"/>
                    <a:pt x="25" y="21"/>
                    <a:pt x="25" y="21"/>
                  </a:cubicBezTo>
                  <a:cubicBezTo>
                    <a:pt x="26" y="21"/>
                    <a:pt x="26" y="21"/>
                    <a:pt x="26" y="22"/>
                  </a:cubicBezTo>
                  <a:cubicBezTo>
                    <a:pt x="26" y="23"/>
                    <a:pt x="26" y="23"/>
                    <a:pt x="25" y="23"/>
                  </a:cubicBezTo>
                  <a:close/>
                  <a:moveTo>
                    <a:pt x="42" y="44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0" y="44"/>
                    <a:pt x="29" y="43"/>
                    <a:pt x="29" y="42"/>
                  </a:cubicBezTo>
                  <a:cubicBezTo>
                    <a:pt x="29" y="41"/>
                    <a:pt x="30" y="41"/>
                    <a:pt x="31" y="41"/>
                  </a:cubicBezTo>
                  <a:cubicBezTo>
                    <a:pt x="42" y="41"/>
                    <a:pt x="42" y="41"/>
                    <a:pt x="42" y="41"/>
                  </a:cubicBezTo>
                  <a:cubicBezTo>
                    <a:pt x="43" y="41"/>
                    <a:pt x="44" y="41"/>
                    <a:pt x="44" y="42"/>
                  </a:cubicBezTo>
                  <a:cubicBezTo>
                    <a:pt x="44" y="43"/>
                    <a:pt x="43" y="44"/>
                    <a:pt x="42" y="4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76" name="Freeform 175">
              <a:extLst>
                <a:ext uri="{FF2B5EF4-FFF2-40B4-BE49-F238E27FC236}">
                  <a16:creationId xmlns:a16="http://schemas.microsoft.com/office/drawing/2014/main" id="{1D2DAFD7-FD05-4361-9A08-42726F0A161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52" y="819"/>
              <a:ext cx="71" cy="72"/>
            </a:xfrm>
            <a:custGeom>
              <a:avLst/>
              <a:gdLst>
                <a:gd name="T0" fmla="*/ 29 w 58"/>
                <a:gd name="T1" fmla="*/ 0 h 58"/>
                <a:gd name="T2" fmla="*/ 0 w 58"/>
                <a:gd name="T3" fmla="*/ 29 h 58"/>
                <a:gd name="T4" fmla="*/ 29 w 58"/>
                <a:gd name="T5" fmla="*/ 58 h 58"/>
                <a:gd name="T6" fmla="*/ 58 w 58"/>
                <a:gd name="T7" fmla="*/ 29 h 58"/>
                <a:gd name="T8" fmla="*/ 29 w 58"/>
                <a:gd name="T9" fmla="*/ 0 h 58"/>
                <a:gd name="T10" fmla="*/ 29 w 58"/>
                <a:gd name="T11" fmla="*/ 53 h 58"/>
                <a:gd name="T12" fmla="*/ 5 w 58"/>
                <a:gd name="T13" fmla="*/ 29 h 58"/>
                <a:gd name="T14" fmla="*/ 29 w 58"/>
                <a:gd name="T15" fmla="*/ 6 h 58"/>
                <a:gd name="T16" fmla="*/ 53 w 58"/>
                <a:gd name="T17" fmla="*/ 29 h 58"/>
                <a:gd name="T18" fmla="*/ 29 w 58"/>
                <a:gd name="T19" fmla="*/ 53 h 58"/>
                <a:gd name="T20" fmla="*/ 18 w 58"/>
                <a:gd name="T21" fmla="*/ 18 h 58"/>
                <a:gd name="T22" fmla="*/ 40 w 58"/>
                <a:gd name="T23" fmla="*/ 18 h 58"/>
                <a:gd name="T24" fmla="*/ 40 w 58"/>
                <a:gd name="T25" fmla="*/ 40 h 58"/>
                <a:gd name="T26" fmla="*/ 18 w 58"/>
                <a:gd name="T27" fmla="*/ 40 h 58"/>
                <a:gd name="T28" fmla="*/ 18 w 58"/>
                <a:gd name="T29" fmla="*/ 1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8" h="58">
                  <a:moveTo>
                    <a:pt x="29" y="0"/>
                  </a:moveTo>
                  <a:cubicBezTo>
                    <a:pt x="13" y="0"/>
                    <a:pt x="0" y="13"/>
                    <a:pt x="0" y="29"/>
                  </a:cubicBezTo>
                  <a:cubicBezTo>
                    <a:pt x="0" y="45"/>
                    <a:pt x="13" y="58"/>
                    <a:pt x="29" y="58"/>
                  </a:cubicBezTo>
                  <a:cubicBezTo>
                    <a:pt x="45" y="58"/>
                    <a:pt x="58" y="45"/>
                    <a:pt x="58" y="29"/>
                  </a:cubicBezTo>
                  <a:cubicBezTo>
                    <a:pt x="58" y="13"/>
                    <a:pt x="45" y="0"/>
                    <a:pt x="29" y="0"/>
                  </a:cubicBezTo>
                  <a:close/>
                  <a:moveTo>
                    <a:pt x="29" y="53"/>
                  </a:moveTo>
                  <a:cubicBezTo>
                    <a:pt x="16" y="53"/>
                    <a:pt x="5" y="42"/>
                    <a:pt x="5" y="29"/>
                  </a:cubicBezTo>
                  <a:cubicBezTo>
                    <a:pt x="5" y="16"/>
                    <a:pt x="16" y="6"/>
                    <a:pt x="29" y="6"/>
                  </a:cubicBezTo>
                  <a:cubicBezTo>
                    <a:pt x="42" y="6"/>
                    <a:pt x="53" y="16"/>
                    <a:pt x="53" y="29"/>
                  </a:cubicBezTo>
                  <a:cubicBezTo>
                    <a:pt x="53" y="42"/>
                    <a:pt x="42" y="53"/>
                    <a:pt x="29" y="53"/>
                  </a:cubicBezTo>
                  <a:close/>
                  <a:moveTo>
                    <a:pt x="18" y="18"/>
                  </a:moveTo>
                  <a:cubicBezTo>
                    <a:pt x="40" y="18"/>
                    <a:pt x="40" y="18"/>
                    <a:pt x="40" y="18"/>
                  </a:cubicBezTo>
                  <a:cubicBezTo>
                    <a:pt x="40" y="40"/>
                    <a:pt x="40" y="40"/>
                    <a:pt x="40" y="40"/>
                  </a:cubicBezTo>
                  <a:cubicBezTo>
                    <a:pt x="18" y="40"/>
                    <a:pt x="18" y="40"/>
                    <a:pt x="18" y="40"/>
                  </a:cubicBezTo>
                  <a:lnTo>
                    <a:pt x="18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77" name="Freeform 176">
              <a:extLst>
                <a:ext uri="{FF2B5EF4-FFF2-40B4-BE49-F238E27FC236}">
                  <a16:creationId xmlns:a16="http://schemas.microsoft.com/office/drawing/2014/main" id="{C5153483-BB3D-4E2B-956A-FC65C446E0C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08" y="2334"/>
              <a:ext cx="70" cy="62"/>
            </a:xfrm>
            <a:custGeom>
              <a:avLst/>
              <a:gdLst>
                <a:gd name="T0" fmla="*/ 24 w 57"/>
                <a:gd name="T1" fmla="*/ 0 h 50"/>
                <a:gd name="T2" fmla="*/ 24 w 57"/>
                <a:gd name="T3" fmla="*/ 0 h 50"/>
                <a:gd name="T4" fmla="*/ 47 w 57"/>
                <a:gd name="T5" fmla="*/ 19 h 50"/>
                <a:gd name="T6" fmla="*/ 24 w 57"/>
                <a:gd name="T7" fmla="*/ 38 h 50"/>
                <a:gd name="T8" fmla="*/ 20 w 57"/>
                <a:gd name="T9" fmla="*/ 38 h 50"/>
                <a:gd name="T10" fmla="*/ 3 w 57"/>
                <a:gd name="T11" fmla="*/ 44 h 50"/>
                <a:gd name="T12" fmla="*/ 3 w 57"/>
                <a:gd name="T13" fmla="*/ 43 h 50"/>
                <a:gd name="T14" fmla="*/ 9 w 57"/>
                <a:gd name="T15" fmla="*/ 35 h 50"/>
                <a:gd name="T16" fmla="*/ 9 w 57"/>
                <a:gd name="T17" fmla="*/ 34 h 50"/>
                <a:gd name="T18" fmla="*/ 0 w 57"/>
                <a:gd name="T19" fmla="*/ 19 h 50"/>
                <a:gd name="T20" fmla="*/ 24 w 57"/>
                <a:gd name="T21" fmla="*/ 0 h 50"/>
                <a:gd name="T22" fmla="*/ 49 w 57"/>
                <a:gd name="T23" fmla="*/ 43 h 50"/>
                <a:gd name="T24" fmla="*/ 54 w 57"/>
                <a:gd name="T25" fmla="*/ 49 h 50"/>
                <a:gd name="T26" fmla="*/ 54 w 57"/>
                <a:gd name="T27" fmla="*/ 50 h 50"/>
                <a:gd name="T28" fmla="*/ 40 w 57"/>
                <a:gd name="T29" fmla="*/ 45 h 50"/>
                <a:gd name="T30" fmla="*/ 36 w 57"/>
                <a:gd name="T31" fmla="*/ 45 h 50"/>
                <a:gd name="T32" fmla="*/ 24 w 57"/>
                <a:gd name="T33" fmla="*/ 42 h 50"/>
                <a:gd name="T34" fmla="*/ 43 w 57"/>
                <a:gd name="T35" fmla="*/ 35 h 50"/>
                <a:gd name="T36" fmla="*/ 49 w 57"/>
                <a:gd name="T37" fmla="*/ 28 h 50"/>
                <a:gd name="T38" fmla="*/ 51 w 57"/>
                <a:gd name="T39" fmla="*/ 19 h 50"/>
                <a:gd name="T40" fmla="*/ 51 w 57"/>
                <a:gd name="T41" fmla="*/ 17 h 50"/>
                <a:gd name="T42" fmla="*/ 57 w 57"/>
                <a:gd name="T43" fmla="*/ 29 h 50"/>
                <a:gd name="T44" fmla="*/ 49 w 57"/>
                <a:gd name="T45" fmla="*/ 42 h 50"/>
                <a:gd name="T46" fmla="*/ 49 w 57"/>
                <a:gd name="T47" fmla="*/ 43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7" h="50">
                  <a:moveTo>
                    <a:pt x="24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37" y="0"/>
                    <a:pt x="47" y="8"/>
                    <a:pt x="47" y="19"/>
                  </a:cubicBezTo>
                  <a:cubicBezTo>
                    <a:pt x="47" y="30"/>
                    <a:pt x="37" y="38"/>
                    <a:pt x="24" y="38"/>
                  </a:cubicBezTo>
                  <a:cubicBezTo>
                    <a:pt x="23" y="38"/>
                    <a:pt x="21" y="38"/>
                    <a:pt x="20" y="38"/>
                  </a:cubicBezTo>
                  <a:cubicBezTo>
                    <a:pt x="15" y="43"/>
                    <a:pt x="9" y="44"/>
                    <a:pt x="3" y="44"/>
                  </a:cubicBezTo>
                  <a:cubicBezTo>
                    <a:pt x="3" y="43"/>
                    <a:pt x="3" y="43"/>
                    <a:pt x="3" y="43"/>
                  </a:cubicBezTo>
                  <a:cubicBezTo>
                    <a:pt x="6" y="41"/>
                    <a:pt x="9" y="38"/>
                    <a:pt x="9" y="35"/>
                  </a:cubicBezTo>
                  <a:cubicBezTo>
                    <a:pt x="9" y="35"/>
                    <a:pt x="9" y="34"/>
                    <a:pt x="9" y="34"/>
                  </a:cubicBezTo>
                  <a:cubicBezTo>
                    <a:pt x="4" y="30"/>
                    <a:pt x="0" y="25"/>
                    <a:pt x="0" y="19"/>
                  </a:cubicBezTo>
                  <a:cubicBezTo>
                    <a:pt x="0" y="8"/>
                    <a:pt x="11" y="0"/>
                    <a:pt x="24" y="0"/>
                  </a:cubicBezTo>
                  <a:close/>
                  <a:moveTo>
                    <a:pt x="49" y="43"/>
                  </a:moveTo>
                  <a:cubicBezTo>
                    <a:pt x="49" y="45"/>
                    <a:pt x="51" y="48"/>
                    <a:pt x="54" y="49"/>
                  </a:cubicBezTo>
                  <a:cubicBezTo>
                    <a:pt x="54" y="50"/>
                    <a:pt x="54" y="50"/>
                    <a:pt x="54" y="50"/>
                  </a:cubicBezTo>
                  <a:cubicBezTo>
                    <a:pt x="49" y="50"/>
                    <a:pt x="44" y="49"/>
                    <a:pt x="40" y="45"/>
                  </a:cubicBezTo>
                  <a:cubicBezTo>
                    <a:pt x="39" y="45"/>
                    <a:pt x="38" y="45"/>
                    <a:pt x="36" y="45"/>
                  </a:cubicBezTo>
                  <a:cubicBezTo>
                    <a:pt x="32" y="45"/>
                    <a:pt x="27" y="44"/>
                    <a:pt x="24" y="42"/>
                  </a:cubicBezTo>
                  <a:cubicBezTo>
                    <a:pt x="31" y="42"/>
                    <a:pt x="38" y="40"/>
                    <a:pt x="43" y="35"/>
                  </a:cubicBezTo>
                  <a:cubicBezTo>
                    <a:pt x="45" y="33"/>
                    <a:pt x="47" y="31"/>
                    <a:pt x="49" y="28"/>
                  </a:cubicBezTo>
                  <a:cubicBezTo>
                    <a:pt x="50" y="25"/>
                    <a:pt x="51" y="22"/>
                    <a:pt x="51" y="19"/>
                  </a:cubicBezTo>
                  <a:cubicBezTo>
                    <a:pt x="51" y="18"/>
                    <a:pt x="51" y="18"/>
                    <a:pt x="51" y="17"/>
                  </a:cubicBezTo>
                  <a:cubicBezTo>
                    <a:pt x="55" y="20"/>
                    <a:pt x="57" y="24"/>
                    <a:pt x="57" y="29"/>
                  </a:cubicBezTo>
                  <a:cubicBezTo>
                    <a:pt x="57" y="34"/>
                    <a:pt x="54" y="39"/>
                    <a:pt x="49" y="42"/>
                  </a:cubicBezTo>
                  <a:cubicBezTo>
                    <a:pt x="49" y="42"/>
                    <a:pt x="49" y="42"/>
                    <a:pt x="49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78" name="Freeform 177">
              <a:extLst>
                <a:ext uri="{FF2B5EF4-FFF2-40B4-BE49-F238E27FC236}">
                  <a16:creationId xmlns:a16="http://schemas.microsoft.com/office/drawing/2014/main" id="{3CA6AFB6-F905-43B4-8327-B9161A518B6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47" y="673"/>
              <a:ext cx="89" cy="88"/>
            </a:xfrm>
            <a:custGeom>
              <a:avLst/>
              <a:gdLst>
                <a:gd name="T0" fmla="*/ 14 w 72"/>
                <a:gd name="T1" fmla="*/ 35 h 71"/>
                <a:gd name="T2" fmla="*/ 14 w 72"/>
                <a:gd name="T3" fmla="*/ 33 h 71"/>
                <a:gd name="T4" fmla="*/ 1 w 72"/>
                <a:gd name="T5" fmla="*/ 29 h 71"/>
                <a:gd name="T6" fmla="*/ 0 w 72"/>
                <a:gd name="T7" fmla="*/ 35 h 71"/>
                <a:gd name="T8" fmla="*/ 11 w 72"/>
                <a:gd name="T9" fmla="*/ 62 h 71"/>
                <a:gd name="T10" fmla="*/ 19 w 72"/>
                <a:gd name="T11" fmla="*/ 50 h 71"/>
                <a:gd name="T12" fmla="*/ 14 w 72"/>
                <a:gd name="T13" fmla="*/ 35 h 71"/>
                <a:gd name="T14" fmla="*/ 58 w 72"/>
                <a:gd name="T15" fmla="*/ 35 h 71"/>
                <a:gd name="T16" fmla="*/ 53 w 72"/>
                <a:gd name="T17" fmla="*/ 50 h 71"/>
                <a:gd name="T18" fmla="*/ 61 w 72"/>
                <a:gd name="T19" fmla="*/ 62 h 71"/>
                <a:gd name="T20" fmla="*/ 72 w 72"/>
                <a:gd name="T21" fmla="*/ 35 h 71"/>
                <a:gd name="T22" fmla="*/ 71 w 72"/>
                <a:gd name="T23" fmla="*/ 29 h 71"/>
                <a:gd name="T24" fmla="*/ 58 w 72"/>
                <a:gd name="T25" fmla="*/ 33 h 71"/>
                <a:gd name="T26" fmla="*/ 58 w 72"/>
                <a:gd name="T27" fmla="*/ 35 h 71"/>
                <a:gd name="T28" fmla="*/ 40 w 72"/>
                <a:gd name="T29" fmla="*/ 13 h 71"/>
                <a:gd name="T30" fmla="*/ 56 w 72"/>
                <a:gd name="T31" fmla="*/ 24 h 71"/>
                <a:gd name="T32" fmla="*/ 68 w 72"/>
                <a:gd name="T33" fmla="*/ 20 h 71"/>
                <a:gd name="T34" fmla="*/ 40 w 72"/>
                <a:gd name="T35" fmla="*/ 0 h 71"/>
                <a:gd name="T36" fmla="*/ 40 w 72"/>
                <a:gd name="T37" fmla="*/ 13 h 71"/>
                <a:gd name="T38" fmla="*/ 16 w 72"/>
                <a:gd name="T39" fmla="*/ 24 h 71"/>
                <a:gd name="T40" fmla="*/ 31 w 72"/>
                <a:gd name="T41" fmla="*/ 13 h 71"/>
                <a:gd name="T42" fmla="*/ 31 w 72"/>
                <a:gd name="T43" fmla="*/ 0 h 71"/>
                <a:gd name="T44" fmla="*/ 3 w 72"/>
                <a:gd name="T45" fmla="*/ 20 h 71"/>
                <a:gd name="T46" fmla="*/ 16 w 72"/>
                <a:gd name="T47" fmla="*/ 24 h 71"/>
                <a:gd name="T48" fmla="*/ 45 w 72"/>
                <a:gd name="T49" fmla="*/ 56 h 71"/>
                <a:gd name="T50" fmla="*/ 36 w 72"/>
                <a:gd name="T51" fmla="*/ 58 h 71"/>
                <a:gd name="T52" fmla="*/ 27 w 72"/>
                <a:gd name="T53" fmla="*/ 56 h 71"/>
                <a:gd name="T54" fmla="*/ 19 w 72"/>
                <a:gd name="T55" fmla="*/ 67 h 71"/>
                <a:gd name="T56" fmla="*/ 36 w 72"/>
                <a:gd name="T57" fmla="*/ 71 h 71"/>
                <a:gd name="T58" fmla="*/ 53 w 72"/>
                <a:gd name="T59" fmla="*/ 67 h 71"/>
                <a:gd name="T60" fmla="*/ 45 w 72"/>
                <a:gd name="T61" fmla="*/ 56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72" h="71">
                  <a:moveTo>
                    <a:pt x="14" y="35"/>
                  </a:moveTo>
                  <a:cubicBezTo>
                    <a:pt x="14" y="34"/>
                    <a:pt x="14" y="34"/>
                    <a:pt x="14" y="33"/>
                  </a:cubicBezTo>
                  <a:cubicBezTo>
                    <a:pt x="1" y="29"/>
                    <a:pt x="1" y="29"/>
                    <a:pt x="1" y="29"/>
                  </a:cubicBezTo>
                  <a:cubicBezTo>
                    <a:pt x="0" y="31"/>
                    <a:pt x="0" y="33"/>
                    <a:pt x="0" y="35"/>
                  </a:cubicBezTo>
                  <a:cubicBezTo>
                    <a:pt x="0" y="46"/>
                    <a:pt x="4" y="55"/>
                    <a:pt x="11" y="62"/>
                  </a:cubicBezTo>
                  <a:cubicBezTo>
                    <a:pt x="19" y="50"/>
                    <a:pt x="19" y="50"/>
                    <a:pt x="19" y="50"/>
                  </a:cubicBezTo>
                  <a:cubicBezTo>
                    <a:pt x="16" y="46"/>
                    <a:pt x="14" y="41"/>
                    <a:pt x="14" y="35"/>
                  </a:cubicBezTo>
                  <a:close/>
                  <a:moveTo>
                    <a:pt x="58" y="35"/>
                  </a:moveTo>
                  <a:cubicBezTo>
                    <a:pt x="58" y="41"/>
                    <a:pt x="56" y="46"/>
                    <a:pt x="53" y="50"/>
                  </a:cubicBezTo>
                  <a:cubicBezTo>
                    <a:pt x="61" y="62"/>
                    <a:pt x="61" y="62"/>
                    <a:pt x="61" y="62"/>
                  </a:cubicBezTo>
                  <a:cubicBezTo>
                    <a:pt x="68" y="55"/>
                    <a:pt x="72" y="46"/>
                    <a:pt x="72" y="35"/>
                  </a:cubicBezTo>
                  <a:cubicBezTo>
                    <a:pt x="72" y="33"/>
                    <a:pt x="72" y="31"/>
                    <a:pt x="71" y="29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58" y="34"/>
                    <a:pt x="58" y="34"/>
                    <a:pt x="58" y="35"/>
                  </a:cubicBezTo>
                  <a:close/>
                  <a:moveTo>
                    <a:pt x="40" y="13"/>
                  </a:moveTo>
                  <a:cubicBezTo>
                    <a:pt x="47" y="15"/>
                    <a:pt x="52" y="19"/>
                    <a:pt x="56" y="24"/>
                  </a:cubicBezTo>
                  <a:cubicBezTo>
                    <a:pt x="68" y="20"/>
                    <a:pt x="68" y="20"/>
                    <a:pt x="68" y="20"/>
                  </a:cubicBezTo>
                  <a:cubicBezTo>
                    <a:pt x="63" y="9"/>
                    <a:pt x="53" y="1"/>
                    <a:pt x="40" y="0"/>
                  </a:cubicBezTo>
                  <a:lnTo>
                    <a:pt x="40" y="13"/>
                  </a:lnTo>
                  <a:close/>
                  <a:moveTo>
                    <a:pt x="16" y="24"/>
                  </a:moveTo>
                  <a:cubicBezTo>
                    <a:pt x="20" y="19"/>
                    <a:pt x="25" y="15"/>
                    <a:pt x="31" y="13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19" y="1"/>
                    <a:pt x="9" y="9"/>
                    <a:pt x="3" y="20"/>
                  </a:cubicBezTo>
                  <a:lnTo>
                    <a:pt x="16" y="24"/>
                  </a:lnTo>
                  <a:close/>
                  <a:moveTo>
                    <a:pt x="45" y="56"/>
                  </a:moveTo>
                  <a:cubicBezTo>
                    <a:pt x="42" y="57"/>
                    <a:pt x="39" y="58"/>
                    <a:pt x="36" y="58"/>
                  </a:cubicBezTo>
                  <a:cubicBezTo>
                    <a:pt x="33" y="58"/>
                    <a:pt x="30" y="57"/>
                    <a:pt x="27" y="56"/>
                  </a:cubicBezTo>
                  <a:cubicBezTo>
                    <a:pt x="19" y="67"/>
                    <a:pt x="19" y="67"/>
                    <a:pt x="19" y="67"/>
                  </a:cubicBezTo>
                  <a:cubicBezTo>
                    <a:pt x="24" y="70"/>
                    <a:pt x="30" y="71"/>
                    <a:pt x="36" y="71"/>
                  </a:cubicBezTo>
                  <a:cubicBezTo>
                    <a:pt x="42" y="71"/>
                    <a:pt x="48" y="70"/>
                    <a:pt x="53" y="67"/>
                  </a:cubicBezTo>
                  <a:lnTo>
                    <a:pt x="45" y="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79" name="Freeform 178">
              <a:extLst>
                <a:ext uri="{FF2B5EF4-FFF2-40B4-BE49-F238E27FC236}">
                  <a16:creationId xmlns:a16="http://schemas.microsoft.com/office/drawing/2014/main" id="{4482D4CB-0A12-44C5-B8D4-2AAA5B2DD19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62" y="463"/>
              <a:ext cx="97" cy="74"/>
            </a:xfrm>
            <a:custGeom>
              <a:avLst/>
              <a:gdLst>
                <a:gd name="T0" fmla="*/ 76 w 79"/>
                <a:gd name="T1" fmla="*/ 3 h 60"/>
                <a:gd name="T2" fmla="*/ 40 w 79"/>
                <a:gd name="T3" fmla="*/ 0 h 60"/>
                <a:gd name="T4" fmla="*/ 3 w 79"/>
                <a:gd name="T5" fmla="*/ 3 h 60"/>
                <a:gd name="T6" fmla="*/ 0 w 79"/>
                <a:gd name="T7" fmla="*/ 30 h 60"/>
                <a:gd name="T8" fmla="*/ 3 w 79"/>
                <a:gd name="T9" fmla="*/ 57 h 60"/>
                <a:gd name="T10" fmla="*/ 40 w 79"/>
                <a:gd name="T11" fmla="*/ 60 h 60"/>
                <a:gd name="T12" fmla="*/ 76 w 79"/>
                <a:gd name="T13" fmla="*/ 57 h 60"/>
                <a:gd name="T14" fmla="*/ 79 w 79"/>
                <a:gd name="T15" fmla="*/ 30 h 60"/>
                <a:gd name="T16" fmla="*/ 76 w 79"/>
                <a:gd name="T17" fmla="*/ 3 h 60"/>
                <a:gd name="T18" fmla="*/ 30 w 79"/>
                <a:gd name="T19" fmla="*/ 45 h 60"/>
                <a:gd name="T20" fmla="*/ 30 w 79"/>
                <a:gd name="T21" fmla="*/ 15 h 60"/>
                <a:gd name="T22" fmla="*/ 54 w 79"/>
                <a:gd name="T23" fmla="*/ 30 h 60"/>
                <a:gd name="T24" fmla="*/ 30 w 79"/>
                <a:gd name="T25" fmla="*/ 45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9" h="60">
                  <a:moveTo>
                    <a:pt x="76" y="3"/>
                  </a:moveTo>
                  <a:cubicBezTo>
                    <a:pt x="65" y="1"/>
                    <a:pt x="52" y="0"/>
                    <a:pt x="40" y="0"/>
                  </a:cubicBezTo>
                  <a:cubicBezTo>
                    <a:pt x="27" y="0"/>
                    <a:pt x="14" y="1"/>
                    <a:pt x="3" y="3"/>
                  </a:cubicBezTo>
                  <a:cubicBezTo>
                    <a:pt x="1" y="11"/>
                    <a:pt x="0" y="20"/>
                    <a:pt x="0" y="30"/>
                  </a:cubicBezTo>
                  <a:cubicBezTo>
                    <a:pt x="0" y="40"/>
                    <a:pt x="1" y="49"/>
                    <a:pt x="3" y="57"/>
                  </a:cubicBezTo>
                  <a:cubicBezTo>
                    <a:pt x="14" y="59"/>
                    <a:pt x="27" y="60"/>
                    <a:pt x="40" y="60"/>
                  </a:cubicBezTo>
                  <a:cubicBezTo>
                    <a:pt x="52" y="60"/>
                    <a:pt x="65" y="59"/>
                    <a:pt x="76" y="57"/>
                  </a:cubicBezTo>
                  <a:cubicBezTo>
                    <a:pt x="78" y="49"/>
                    <a:pt x="79" y="40"/>
                    <a:pt x="79" y="30"/>
                  </a:cubicBezTo>
                  <a:cubicBezTo>
                    <a:pt x="79" y="20"/>
                    <a:pt x="78" y="11"/>
                    <a:pt x="76" y="3"/>
                  </a:cubicBezTo>
                  <a:close/>
                  <a:moveTo>
                    <a:pt x="30" y="45"/>
                  </a:moveTo>
                  <a:cubicBezTo>
                    <a:pt x="30" y="15"/>
                    <a:pt x="30" y="15"/>
                    <a:pt x="30" y="15"/>
                  </a:cubicBezTo>
                  <a:cubicBezTo>
                    <a:pt x="54" y="30"/>
                    <a:pt x="54" y="30"/>
                    <a:pt x="54" y="30"/>
                  </a:cubicBezTo>
                  <a:lnTo>
                    <a:pt x="30" y="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80" name="Freeform 179">
              <a:extLst>
                <a:ext uri="{FF2B5EF4-FFF2-40B4-BE49-F238E27FC236}">
                  <a16:creationId xmlns:a16="http://schemas.microsoft.com/office/drawing/2014/main" id="{89E4763D-C349-4DB0-A07D-00A9BE56F05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00" y="914"/>
              <a:ext cx="73" cy="71"/>
            </a:xfrm>
            <a:custGeom>
              <a:avLst/>
              <a:gdLst>
                <a:gd name="T0" fmla="*/ 30 w 59"/>
                <a:gd name="T1" fmla="*/ 0 h 58"/>
                <a:gd name="T2" fmla="*/ 0 w 59"/>
                <a:gd name="T3" fmla="*/ 29 h 58"/>
                <a:gd name="T4" fmla="*/ 30 w 59"/>
                <a:gd name="T5" fmla="*/ 58 h 58"/>
                <a:gd name="T6" fmla="*/ 59 w 59"/>
                <a:gd name="T7" fmla="*/ 29 h 58"/>
                <a:gd name="T8" fmla="*/ 30 w 59"/>
                <a:gd name="T9" fmla="*/ 0 h 58"/>
                <a:gd name="T10" fmla="*/ 47 w 59"/>
                <a:gd name="T11" fmla="*/ 25 h 58"/>
                <a:gd name="T12" fmla="*/ 31 w 59"/>
                <a:gd name="T13" fmla="*/ 47 h 58"/>
                <a:gd name="T14" fmla="*/ 24 w 59"/>
                <a:gd name="T15" fmla="*/ 44 h 58"/>
                <a:gd name="T16" fmla="*/ 18 w 59"/>
                <a:gd name="T17" fmla="*/ 26 h 58"/>
                <a:gd name="T18" fmla="*/ 14 w 59"/>
                <a:gd name="T19" fmla="*/ 28 h 58"/>
                <a:gd name="T20" fmla="*/ 12 w 59"/>
                <a:gd name="T21" fmla="*/ 26 h 58"/>
                <a:gd name="T22" fmla="*/ 23 w 59"/>
                <a:gd name="T23" fmla="*/ 18 h 58"/>
                <a:gd name="T24" fmla="*/ 29 w 59"/>
                <a:gd name="T25" fmla="*/ 30 h 58"/>
                <a:gd name="T26" fmla="*/ 32 w 59"/>
                <a:gd name="T27" fmla="*/ 37 h 58"/>
                <a:gd name="T28" fmla="*/ 36 w 59"/>
                <a:gd name="T29" fmla="*/ 30 h 58"/>
                <a:gd name="T30" fmla="*/ 32 w 59"/>
                <a:gd name="T31" fmla="*/ 26 h 58"/>
                <a:gd name="T32" fmla="*/ 47 w 59"/>
                <a:gd name="T33" fmla="*/ 25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9" h="58">
                  <a:moveTo>
                    <a:pt x="30" y="0"/>
                  </a:moveTo>
                  <a:cubicBezTo>
                    <a:pt x="14" y="0"/>
                    <a:pt x="0" y="13"/>
                    <a:pt x="0" y="29"/>
                  </a:cubicBezTo>
                  <a:cubicBezTo>
                    <a:pt x="0" y="45"/>
                    <a:pt x="14" y="58"/>
                    <a:pt x="30" y="58"/>
                  </a:cubicBezTo>
                  <a:cubicBezTo>
                    <a:pt x="46" y="58"/>
                    <a:pt x="59" y="45"/>
                    <a:pt x="59" y="29"/>
                  </a:cubicBezTo>
                  <a:cubicBezTo>
                    <a:pt x="59" y="13"/>
                    <a:pt x="46" y="0"/>
                    <a:pt x="30" y="0"/>
                  </a:cubicBezTo>
                  <a:close/>
                  <a:moveTo>
                    <a:pt x="47" y="25"/>
                  </a:moveTo>
                  <a:cubicBezTo>
                    <a:pt x="45" y="36"/>
                    <a:pt x="34" y="45"/>
                    <a:pt x="31" y="47"/>
                  </a:cubicBezTo>
                  <a:cubicBezTo>
                    <a:pt x="28" y="49"/>
                    <a:pt x="25" y="46"/>
                    <a:pt x="24" y="44"/>
                  </a:cubicBezTo>
                  <a:cubicBezTo>
                    <a:pt x="22" y="42"/>
                    <a:pt x="19" y="28"/>
                    <a:pt x="18" y="26"/>
                  </a:cubicBezTo>
                  <a:cubicBezTo>
                    <a:pt x="17" y="25"/>
                    <a:pt x="14" y="28"/>
                    <a:pt x="14" y="28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8" y="19"/>
                    <a:pt x="23" y="18"/>
                  </a:cubicBezTo>
                  <a:cubicBezTo>
                    <a:pt x="28" y="17"/>
                    <a:pt x="28" y="25"/>
                    <a:pt x="29" y="30"/>
                  </a:cubicBezTo>
                  <a:cubicBezTo>
                    <a:pt x="30" y="34"/>
                    <a:pt x="31" y="37"/>
                    <a:pt x="32" y="37"/>
                  </a:cubicBezTo>
                  <a:cubicBezTo>
                    <a:pt x="33" y="37"/>
                    <a:pt x="34" y="34"/>
                    <a:pt x="36" y="30"/>
                  </a:cubicBezTo>
                  <a:cubicBezTo>
                    <a:pt x="39" y="27"/>
                    <a:pt x="36" y="23"/>
                    <a:pt x="32" y="26"/>
                  </a:cubicBezTo>
                  <a:cubicBezTo>
                    <a:pt x="34" y="16"/>
                    <a:pt x="49" y="14"/>
                    <a:pt x="47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81" name="Freeform 180">
              <a:extLst>
                <a:ext uri="{FF2B5EF4-FFF2-40B4-BE49-F238E27FC236}">
                  <a16:creationId xmlns:a16="http://schemas.microsoft.com/office/drawing/2014/main" id="{3680A6F3-4C47-402A-82EB-BA77F72E15F1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2" y="429"/>
              <a:ext cx="92" cy="92"/>
            </a:xfrm>
            <a:custGeom>
              <a:avLst/>
              <a:gdLst>
                <a:gd name="T0" fmla="*/ 23 w 75"/>
                <a:gd name="T1" fmla="*/ 14 h 75"/>
                <a:gd name="T2" fmla="*/ 75 w 75"/>
                <a:gd name="T3" fmla="*/ 0 h 75"/>
                <a:gd name="T4" fmla="*/ 75 w 75"/>
                <a:gd name="T5" fmla="*/ 5 h 75"/>
                <a:gd name="T6" fmla="*/ 75 w 75"/>
                <a:gd name="T7" fmla="*/ 14 h 75"/>
                <a:gd name="T8" fmla="*/ 75 w 75"/>
                <a:gd name="T9" fmla="*/ 54 h 75"/>
                <a:gd name="T10" fmla="*/ 59 w 75"/>
                <a:gd name="T11" fmla="*/ 66 h 75"/>
                <a:gd name="T12" fmla="*/ 42 w 75"/>
                <a:gd name="T13" fmla="*/ 54 h 75"/>
                <a:gd name="T14" fmla="*/ 59 w 75"/>
                <a:gd name="T15" fmla="*/ 43 h 75"/>
                <a:gd name="T16" fmla="*/ 66 w 75"/>
                <a:gd name="T17" fmla="*/ 44 h 75"/>
                <a:gd name="T18" fmla="*/ 66 w 75"/>
                <a:gd name="T19" fmla="*/ 19 h 75"/>
                <a:gd name="T20" fmla="*/ 33 w 75"/>
                <a:gd name="T21" fmla="*/ 28 h 75"/>
                <a:gd name="T22" fmla="*/ 33 w 75"/>
                <a:gd name="T23" fmla="*/ 64 h 75"/>
                <a:gd name="T24" fmla="*/ 16 w 75"/>
                <a:gd name="T25" fmla="*/ 75 h 75"/>
                <a:gd name="T26" fmla="*/ 0 w 75"/>
                <a:gd name="T27" fmla="*/ 64 h 75"/>
                <a:gd name="T28" fmla="*/ 16 w 75"/>
                <a:gd name="T29" fmla="*/ 52 h 75"/>
                <a:gd name="T30" fmla="*/ 23 w 75"/>
                <a:gd name="T31" fmla="*/ 53 h 75"/>
                <a:gd name="T32" fmla="*/ 23 w 75"/>
                <a:gd name="T33" fmla="*/ 28 h 75"/>
                <a:gd name="T34" fmla="*/ 23 w 75"/>
                <a:gd name="T35" fmla="*/ 14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5" h="75">
                  <a:moveTo>
                    <a:pt x="23" y="14"/>
                  </a:moveTo>
                  <a:cubicBezTo>
                    <a:pt x="75" y="0"/>
                    <a:pt x="75" y="0"/>
                    <a:pt x="75" y="0"/>
                  </a:cubicBezTo>
                  <a:cubicBezTo>
                    <a:pt x="75" y="5"/>
                    <a:pt x="75" y="5"/>
                    <a:pt x="75" y="5"/>
                  </a:cubicBezTo>
                  <a:cubicBezTo>
                    <a:pt x="75" y="14"/>
                    <a:pt x="75" y="14"/>
                    <a:pt x="75" y="1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61"/>
                    <a:pt x="68" y="66"/>
                    <a:pt x="59" y="66"/>
                  </a:cubicBezTo>
                  <a:cubicBezTo>
                    <a:pt x="50" y="66"/>
                    <a:pt x="42" y="61"/>
                    <a:pt x="42" y="54"/>
                  </a:cubicBezTo>
                  <a:cubicBezTo>
                    <a:pt x="42" y="48"/>
                    <a:pt x="50" y="43"/>
                    <a:pt x="59" y="43"/>
                  </a:cubicBezTo>
                  <a:cubicBezTo>
                    <a:pt x="61" y="43"/>
                    <a:pt x="64" y="43"/>
                    <a:pt x="66" y="44"/>
                  </a:cubicBezTo>
                  <a:cubicBezTo>
                    <a:pt x="66" y="19"/>
                    <a:pt x="66" y="19"/>
                    <a:pt x="66" y="19"/>
                  </a:cubicBezTo>
                  <a:cubicBezTo>
                    <a:pt x="33" y="28"/>
                    <a:pt x="33" y="28"/>
                    <a:pt x="33" y="28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70"/>
                    <a:pt x="25" y="75"/>
                    <a:pt x="16" y="75"/>
                  </a:cubicBezTo>
                  <a:cubicBezTo>
                    <a:pt x="7" y="75"/>
                    <a:pt x="0" y="70"/>
                    <a:pt x="0" y="64"/>
                  </a:cubicBezTo>
                  <a:cubicBezTo>
                    <a:pt x="0" y="57"/>
                    <a:pt x="7" y="52"/>
                    <a:pt x="16" y="52"/>
                  </a:cubicBezTo>
                  <a:cubicBezTo>
                    <a:pt x="19" y="52"/>
                    <a:pt x="21" y="52"/>
                    <a:pt x="23" y="53"/>
                  </a:cubicBezTo>
                  <a:cubicBezTo>
                    <a:pt x="23" y="28"/>
                    <a:pt x="23" y="28"/>
                    <a:pt x="23" y="28"/>
                  </a:cubicBezTo>
                  <a:lnTo>
                    <a:pt x="23" y="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82" name="Freeform 181">
              <a:extLst>
                <a:ext uri="{FF2B5EF4-FFF2-40B4-BE49-F238E27FC236}">
                  <a16:creationId xmlns:a16="http://schemas.microsoft.com/office/drawing/2014/main" id="{CAFAB4E5-63B0-46B8-81B9-3676D900F34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44" y="1151"/>
              <a:ext cx="67" cy="68"/>
            </a:xfrm>
            <a:custGeom>
              <a:avLst/>
              <a:gdLst>
                <a:gd name="T0" fmla="*/ 46 w 55"/>
                <a:gd name="T1" fmla="*/ 0 h 55"/>
                <a:gd name="T2" fmla="*/ 9 w 55"/>
                <a:gd name="T3" fmla="*/ 1 h 55"/>
                <a:gd name="T4" fmla="*/ 0 w 55"/>
                <a:gd name="T5" fmla="*/ 10 h 55"/>
                <a:gd name="T6" fmla="*/ 0 w 55"/>
                <a:gd name="T7" fmla="*/ 46 h 55"/>
                <a:gd name="T8" fmla="*/ 9 w 55"/>
                <a:gd name="T9" fmla="*/ 55 h 55"/>
                <a:gd name="T10" fmla="*/ 46 w 55"/>
                <a:gd name="T11" fmla="*/ 55 h 55"/>
                <a:gd name="T12" fmla="*/ 55 w 55"/>
                <a:gd name="T13" fmla="*/ 46 h 55"/>
                <a:gd name="T14" fmla="*/ 55 w 55"/>
                <a:gd name="T15" fmla="*/ 9 h 55"/>
                <a:gd name="T16" fmla="*/ 46 w 55"/>
                <a:gd name="T17" fmla="*/ 0 h 55"/>
                <a:gd name="T18" fmla="*/ 18 w 55"/>
                <a:gd name="T19" fmla="*/ 25 h 55"/>
                <a:gd name="T20" fmla="*/ 37 w 55"/>
                <a:gd name="T21" fmla="*/ 24 h 55"/>
                <a:gd name="T22" fmla="*/ 38 w 55"/>
                <a:gd name="T23" fmla="*/ 28 h 55"/>
                <a:gd name="T24" fmla="*/ 28 w 55"/>
                <a:gd name="T25" fmla="*/ 38 h 55"/>
                <a:gd name="T26" fmla="*/ 17 w 55"/>
                <a:gd name="T27" fmla="*/ 28 h 55"/>
                <a:gd name="T28" fmla="*/ 18 w 55"/>
                <a:gd name="T29" fmla="*/ 25 h 55"/>
                <a:gd name="T30" fmla="*/ 48 w 55"/>
                <a:gd name="T31" fmla="*/ 24 h 55"/>
                <a:gd name="T32" fmla="*/ 48 w 55"/>
                <a:gd name="T33" fmla="*/ 38 h 55"/>
                <a:gd name="T34" fmla="*/ 48 w 55"/>
                <a:gd name="T35" fmla="*/ 45 h 55"/>
                <a:gd name="T36" fmla="*/ 45 w 55"/>
                <a:gd name="T37" fmla="*/ 48 h 55"/>
                <a:gd name="T38" fmla="*/ 11 w 55"/>
                <a:gd name="T39" fmla="*/ 49 h 55"/>
                <a:gd name="T40" fmla="*/ 7 w 55"/>
                <a:gd name="T41" fmla="*/ 45 h 55"/>
                <a:gd name="T42" fmla="*/ 7 w 55"/>
                <a:gd name="T43" fmla="*/ 38 h 55"/>
                <a:gd name="T44" fmla="*/ 7 w 55"/>
                <a:gd name="T45" fmla="*/ 25 h 55"/>
                <a:gd name="T46" fmla="*/ 7 w 55"/>
                <a:gd name="T47" fmla="*/ 25 h 55"/>
                <a:gd name="T48" fmla="*/ 12 w 55"/>
                <a:gd name="T49" fmla="*/ 25 h 55"/>
                <a:gd name="T50" fmla="*/ 12 w 55"/>
                <a:gd name="T51" fmla="*/ 28 h 55"/>
                <a:gd name="T52" fmla="*/ 28 w 55"/>
                <a:gd name="T53" fmla="*/ 43 h 55"/>
                <a:gd name="T54" fmla="*/ 43 w 55"/>
                <a:gd name="T55" fmla="*/ 28 h 55"/>
                <a:gd name="T56" fmla="*/ 43 w 55"/>
                <a:gd name="T57" fmla="*/ 24 h 55"/>
                <a:gd name="T58" fmla="*/ 48 w 55"/>
                <a:gd name="T59" fmla="*/ 24 h 55"/>
                <a:gd name="T60" fmla="*/ 48 w 55"/>
                <a:gd name="T61" fmla="*/ 12 h 55"/>
                <a:gd name="T62" fmla="*/ 46 w 55"/>
                <a:gd name="T63" fmla="*/ 14 h 55"/>
                <a:gd name="T64" fmla="*/ 43 w 55"/>
                <a:gd name="T65" fmla="*/ 14 h 55"/>
                <a:gd name="T66" fmla="*/ 41 w 55"/>
                <a:gd name="T67" fmla="*/ 12 h 55"/>
                <a:gd name="T68" fmla="*/ 41 w 55"/>
                <a:gd name="T69" fmla="*/ 9 h 55"/>
                <a:gd name="T70" fmla="*/ 43 w 55"/>
                <a:gd name="T71" fmla="*/ 7 h 55"/>
                <a:gd name="T72" fmla="*/ 46 w 55"/>
                <a:gd name="T73" fmla="*/ 7 h 55"/>
                <a:gd name="T74" fmla="*/ 48 w 55"/>
                <a:gd name="T75" fmla="*/ 9 h 55"/>
                <a:gd name="T76" fmla="*/ 48 w 55"/>
                <a:gd name="T77" fmla="*/ 12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55" h="55">
                  <a:moveTo>
                    <a:pt x="46" y="0"/>
                  </a:moveTo>
                  <a:cubicBezTo>
                    <a:pt x="9" y="1"/>
                    <a:pt x="9" y="1"/>
                    <a:pt x="9" y="1"/>
                  </a:cubicBezTo>
                  <a:cubicBezTo>
                    <a:pt x="4" y="1"/>
                    <a:pt x="0" y="5"/>
                    <a:pt x="0" y="10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51"/>
                    <a:pt x="4" y="55"/>
                    <a:pt x="9" y="55"/>
                  </a:cubicBezTo>
                  <a:cubicBezTo>
                    <a:pt x="46" y="55"/>
                    <a:pt x="46" y="55"/>
                    <a:pt x="46" y="55"/>
                  </a:cubicBezTo>
                  <a:cubicBezTo>
                    <a:pt x="51" y="55"/>
                    <a:pt x="55" y="51"/>
                    <a:pt x="55" y="46"/>
                  </a:cubicBezTo>
                  <a:cubicBezTo>
                    <a:pt x="55" y="9"/>
                    <a:pt x="55" y="9"/>
                    <a:pt x="55" y="9"/>
                  </a:cubicBezTo>
                  <a:cubicBezTo>
                    <a:pt x="55" y="4"/>
                    <a:pt x="51" y="0"/>
                    <a:pt x="46" y="0"/>
                  </a:cubicBezTo>
                  <a:close/>
                  <a:moveTo>
                    <a:pt x="18" y="25"/>
                  </a:moveTo>
                  <a:cubicBezTo>
                    <a:pt x="37" y="24"/>
                    <a:pt x="37" y="24"/>
                    <a:pt x="37" y="24"/>
                  </a:cubicBezTo>
                  <a:cubicBezTo>
                    <a:pt x="38" y="25"/>
                    <a:pt x="38" y="27"/>
                    <a:pt x="38" y="28"/>
                  </a:cubicBezTo>
                  <a:cubicBezTo>
                    <a:pt x="38" y="34"/>
                    <a:pt x="33" y="38"/>
                    <a:pt x="28" y="38"/>
                  </a:cubicBezTo>
                  <a:cubicBezTo>
                    <a:pt x="22" y="38"/>
                    <a:pt x="17" y="34"/>
                    <a:pt x="17" y="28"/>
                  </a:cubicBezTo>
                  <a:cubicBezTo>
                    <a:pt x="17" y="27"/>
                    <a:pt x="17" y="26"/>
                    <a:pt x="18" y="25"/>
                  </a:cubicBezTo>
                  <a:close/>
                  <a:moveTo>
                    <a:pt x="48" y="24"/>
                  </a:moveTo>
                  <a:cubicBezTo>
                    <a:pt x="48" y="38"/>
                    <a:pt x="48" y="38"/>
                    <a:pt x="48" y="38"/>
                  </a:cubicBezTo>
                  <a:cubicBezTo>
                    <a:pt x="48" y="45"/>
                    <a:pt x="48" y="45"/>
                    <a:pt x="48" y="45"/>
                  </a:cubicBezTo>
                  <a:cubicBezTo>
                    <a:pt x="48" y="47"/>
                    <a:pt x="47" y="48"/>
                    <a:pt x="45" y="48"/>
                  </a:cubicBezTo>
                  <a:cubicBezTo>
                    <a:pt x="11" y="49"/>
                    <a:pt x="11" y="49"/>
                    <a:pt x="11" y="49"/>
                  </a:cubicBezTo>
                  <a:cubicBezTo>
                    <a:pt x="9" y="49"/>
                    <a:pt x="7" y="47"/>
                    <a:pt x="7" y="45"/>
                  </a:cubicBezTo>
                  <a:cubicBezTo>
                    <a:pt x="7" y="38"/>
                    <a:pt x="7" y="38"/>
                    <a:pt x="7" y="38"/>
                  </a:cubicBezTo>
                  <a:cubicBezTo>
                    <a:pt x="7" y="25"/>
                    <a:pt x="7" y="25"/>
                    <a:pt x="7" y="25"/>
                  </a:cubicBezTo>
                  <a:cubicBezTo>
                    <a:pt x="7" y="25"/>
                    <a:pt x="7" y="25"/>
                    <a:pt x="7" y="25"/>
                  </a:cubicBezTo>
                  <a:cubicBezTo>
                    <a:pt x="12" y="25"/>
                    <a:pt x="12" y="25"/>
                    <a:pt x="12" y="25"/>
                  </a:cubicBezTo>
                  <a:cubicBezTo>
                    <a:pt x="12" y="26"/>
                    <a:pt x="12" y="27"/>
                    <a:pt x="12" y="28"/>
                  </a:cubicBezTo>
                  <a:cubicBezTo>
                    <a:pt x="12" y="37"/>
                    <a:pt x="19" y="43"/>
                    <a:pt x="28" y="43"/>
                  </a:cubicBezTo>
                  <a:cubicBezTo>
                    <a:pt x="36" y="43"/>
                    <a:pt x="43" y="36"/>
                    <a:pt x="43" y="28"/>
                  </a:cubicBezTo>
                  <a:cubicBezTo>
                    <a:pt x="43" y="27"/>
                    <a:pt x="43" y="25"/>
                    <a:pt x="43" y="24"/>
                  </a:cubicBezTo>
                  <a:cubicBezTo>
                    <a:pt x="48" y="24"/>
                    <a:pt x="48" y="24"/>
                    <a:pt x="48" y="24"/>
                  </a:cubicBezTo>
                  <a:close/>
                  <a:moveTo>
                    <a:pt x="48" y="12"/>
                  </a:moveTo>
                  <a:cubicBezTo>
                    <a:pt x="48" y="13"/>
                    <a:pt x="47" y="14"/>
                    <a:pt x="46" y="14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42" y="14"/>
                    <a:pt x="41" y="13"/>
                    <a:pt x="41" y="12"/>
                  </a:cubicBezTo>
                  <a:cubicBezTo>
                    <a:pt x="41" y="9"/>
                    <a:pt x="41" y="9"/>
                    <a:pt x="41" y="9"/>
                  </a:cubicBezTo>
                  <a:cubicBezTo>
                    <a:pt x="41" y="8"/>
                    <a:pt x="42" y="7"/>
                    <a:pt x="43" y="7"/>
                  </a:cubicBezTo>
                  <a:cubicBezTo>
                    <a:pt x="46" y="7"/>
                    <a:pt x="46" y="7"/>
                    <a:pt x="46" y="7"/>
                  </a:cubicBezTo>
                  <a:cubicBezTo>
                    <a:pt x="47" y="7"/>
                    <a:pt x="48" y="8"/>
                    <a:pt x="48" y="9"/>
                  </a:cubicBezTo>
                  <a:lnTo>
                    <a:pt x="48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83" name="Freeform 182">
              <a:extLst>
                <a:ext uri="{FF2B5EF4-FFF2-40B4-BE49-F238E27FC236}">
                  <a16:creationId xmlns:a16="http://schemas.microsoft.com/office/drawing/2014/main" id="{FA37716C-45A7-4F80-9055-59118BACFCE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37" y="1"/>
              <a:ext cx="64" cy="55"/>
            </a:xfrm>
            <a:custGeom>
              <a:avLst/>
              <a:gdLst>
                <a:gd name="T0" fmla="*/ 52 w 52"/>
                <a:gd name="T1" fmla="*/ 14 h 45"/>
                <a:gd name="T2" fmla="*/ 37 w 52"/>
                <a:gd name="T3" fmla="*/ 0 h 45"/>
                <a:gd name="T4" fmla="*/ 26 w 52"/>
                <a:gd name="T5" fmla="*/ 5 h 45"/>
                <a:gd name="T6" fmla="*/ 15 w 52"/>
                <a:gd name="T7" fmla="*/ 0 h 45"/>
                <a:gd name="T8" fmla="*/ 0 w 52"/>
                <a:gd name="T9" fmla="*/ 14 h 45"/>
                <a:gd name="T10" fmla="*/ 5 w 52"/>
                <a:gd name="T11" fmla="*/ 25 h 45"/>
                <a:gd name="T12" fmla="*/ 5 w 52"/>
                <a:gd name="T13" fmla="*/ 25 h 45"/>
                <a:gd name="T14" fmla="*/ 21 w 52"/>
                <a:gd name="T15" fmla="*/ 42 h 45"/>
                <a:gd name="T16" fmla="*/ 26 w 52"/>
                <a:gd name="T17" fmla="*/ 45 h 45"/>
                <a:gd name="T18" fmla="*/ 31 w 52"/>
                <a:gd name="T19" fmla="*/ 42 h 45"/>
                <a:gd name="T20" fmla="*/ 47 w 52"/>
                <a:gd name="T21" fmla="*/ 25 h 45"/>
                <a:gd name="T22" fmla="*/ 47 w 52"/>
                <a:gd name="T23" fmla="*/ 25 h 45"/>
                <a:gd name="T24" fmla="*/ 52 w 52"/>
                <a:gd name="T25" fmla="*/ 14 h 45"/>
                <a:gd name="T26" fmla="*/ 43 w 52"/>
                <a:gd name="T27" fmla="*/ 21 h 45"/>
                <a:gd name="T28" fmla="*/ 27 w 52"/>
                <a:gd name="T29" fmla="*/ 37 h 45"/>
                <a:gd name="T30" fmla="*/ 26 w 52"/>
                <a:gd name="T31" fmla="*/ 37 h 45"/>
                <a:gd name="T32" fmla="*/ 26 w 52"/>
                <a:gd name="T33" fmla="*/ 37 h 45"/>
                <a:gd name="T34" fmla="*/ 10 w 52"/>
                <a:gd name="T35" fmla="*/ 21 h 45"/>
                <a:gd name="T36" fmla="*/ 7 w 52"/>
                <a:gd name="T37" fmla="*/ 14 h 45"/>
                <a:gd name="T38" fmla="*/ 15 w 52"/>
                <a:gd name="T39" fmla="*/ 6 h 45"/>
                <a:gd name="T40" fmla="*/ 22 w 52"/>
                <a:gd name="T41" fmla="*/ 9 h 45"/>
                <a:gd name="T42" fmla="*/ 26 w 52"/>
                <a:gd name="T43" fmla="*/ 14 h 45"/>
                <a:gd name="T44" fmla="*/ 31 w 52"/>
                <a:gd name="T45" fmla="*/ 9 h 45"/>
                <a:gd name="T46" fmla="*/ 37 w 52"/>
                <a:gd name="T47" fmla="*/ 6 h 45"/>
                <a:gd name="T48" fmla="*/ 46 w 52"/>
                <a:gd name="T49" fmla="*/ 14 h 45"/>
                <a:gd name="T50" fmla="*/ 43 w 52"/>
                <a:gd name="T51" fmla="*/ 21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2" h="45">
                  <a:moveTo>
                    <a:pt x="52" y="14"/>
                  </a:moveTo>
                  <a:cubicBezTo>
                    <a:pt x="52" y="6"/>
                    <a:pt x="46" y="0"/>
                    <a:pt x="37" y="0"/>
                  </a:cubicBezTo>
                  <a:cubicBezTo>
                    <a:pt x="33" y="0"/>
                    <a:pt x="29" y="2"/>
                    <a:pt x="26" y="5"/>
                  </a:cubicBezTo>
                  <a:cubicBezTo>
                    <a:pt x="24" y="2"/>
                    <a:pt x="20" y="0"/>
                    <a:pt x="15" y="0"/>
                  </a:cubicBezTo>
                  <a:cubicBezTo>
                    <a:pt x="7" y="0"/>
                    <a:pt x="0" y="6"/>
                    <a:pt x="0" y="14"/>
                  </a:cubicBezTo>
                  <a:cubicBezTo>
                    <a:pt x="0" y="19"/>
                    <a:pt x="2" y="23"/>
                    <a:pt x="5" y="25"/>
                  </a:cubicBezTo>
                  <a:cubicBezTo>
                    <a:pt x="5" y="25"/>
                    <a:pt x="5" y="25"/>
                    <a:pt x="5" y="25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23" y="43"/>
                    <a:pt x="25" y="45"/>
                    <a:pt x="26" y="45"/>
                  </a:cubicBezTo>
                  <a:cubicBezTo>
                    <a:pt x="28" y="45"/>
                    <a:pt x="30" y="43"/>
                    <a:pt x="31" y="42"/>
                  </a:cubicBezTo>
                  <a:cubicBezTo>
                    <a:pt x="47" y="25"/>
                    <a:pt x="47" y="25"/>
                    <a:pt x="47" y="25"/>
                  </a:cubicBezTo>
                  <a:cubicBezTo>
                    <a:pt x="47" y="25"/>
                    <a:pt x="47" y="25"/>
                    <a:pt x="47" y="25"/>
                  </a:cubicBezTo>
                  <a:cubicBezTo>
                    <a:pt x="50" y="23"/>
                    <a:pt x="52" y="19"/>
                    <a:pt x="52" y="14"/>
                  </a:cubicBezTo>
                  <a:close/>
                  <a:moveTo>
                    <a:pt x="43" y="21"/>
                  </a:moveTo>
                  <a:cubicBezTo>
                    <a:pt x="27" y="37"/>
                    <a:pt x="27" y="37"/>
                    <a:pt x="27" y="37"/>
                  </a:cubicBezTo>
                  <a:cubicBezTo>
                    <a:pt x="27" y="37"/>
                    <a:pt x="26" y="37"/>
                    <a:pt x="26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8" y="19"/>
                    <a:pt x="7" y="17"/>
                    <a:pt x="7" y="14"/>
                  </a:cubicBezTo>
                  <a:cubicBezTo>
                    <a:pt x="7" y="10"/>
                    <a:pt x="11" y="6"/>
                    <a:pt x="15" y="6"/>
                  </a:cubicBezTo>
                  <a:cubicBezTo>
                    <a:pt x="18" y="6"/>
                    <a:pt x="20" y="7"/>
                    <a:pt x="22" y="9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31" y="9"/>
                    <a:pt x="31" y="9"/>
                    <a:pt x="31" y="9"/>
                  </a:cubicBezTo>
                  <a:cubicBezTo>
                    <a:pt x="33" y="7"/>
                    <a:pt x="35" y="6"/>
                    <a:pt x="37" y="6"/>
                  </a:cubicBezTo>
                  <a:cubicBezTo>
                    <a:pt x="42" y="6"/>
                    <a:pt x="46" y="10"/>
                    <a:pt x="46" y="14"/>
                  </a:cubicBezTo>
                  <a:cubicBezTo>
                    <a:pt x="46" y="17"/>
                    <a:pt x="45" y="19"/>
                    <a:pt x="43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84" name="Freeform 183">
              <a:extLst>
                <a:ext uri="{FF2B5EF4-FFF2-40B4-BE49-F238E27FC236}">
                  <a16:creationId xmlns:a16="http://schemas.microsoft.com/office/drawing/2014/main" id="{F13C9F19-D5C0-4BBE-9A48-F35EFF8750E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15" y="383"/>
              <a:ext cx="101" cy="102"/>
            </a:xfrm>
            <a:custGeom>
              <a:avLst/>
              <a:gdLst>
                <a:gd name="T0" fmla="*/ 79 w 82"/>
                <a:gd name="T1" fmla="*/ 70 h 83"/>
                <a:gd name="T2" fmla="*/ 59 w 82"/>
                <a:gd name="T3" fmla="*/ 53 h 83"/>
                <a:gd name="T4" fmla="*/ 54 w 82"/>
                <a:gd name="T5" fmla="*/ 51 h 83"/>
                <a:gd name="T6" fmla="*/ 61 w 82"/>
                <a:gd name="T7" fmla="*/ 31 h 83"/>
                <a:gd name="T8" fmla="*/ 30 w 82"/>
                <a:gd name="T9" fmla="*/ 0 h 83"/>
                <a:gd name="T10" fmla="*/ 0 w 82"/>
                <a:gd name="T11" fmla="*/ 31 h 83"/>
                <a:gd name="T12" fmla="*/ 30 w 82"/>
                <a:gd name="T13" fmla="*/ 62 h 83"/>
                <a:gd name="T14" fmla="*/ 50 w 82"/>
                <a:gd name="T15" fmla="*/ 54 h 83"/>
                <a:gd name="T16" fmla="*/ 53 w 82"/>
                <a:gd name="T17" fmla="*/ 60 h 83"/>
                <a:gd name="T18" fmla="*/ 69 w 82"/>
                <a:gd name="T19" fmla="*/ 80 h 83"/>
                <a:gd name="T20" fmla="*/ 79 w 82"/>
                <a:gd name="T21" fmla="*/ 80 h 83"/>
                <a:gd name="T22" fmla="*/ 79 w 82"/>
                <a:gd name="T23" fmla="*/ 70 h 83"/>
                <a:gd name="T24" fmla="*/ 30 w 82"/>
                <a:gd name="T25" fmla="*/ 51 h 83"/>
                <a:gd name="T26" fmla="*/ 10 w 82"/>
                <a:gd name="T27" fmla="*/ 31 h 83"/>
                <a:gd name="T28" fmla="*/ 30 w 82"/>
                <a:gd name="T29" fmla="*/ 11 h 83"/>
                <a:gd name="T30" fmla="*/ 51 w 82"/>
                <a:gd name="T31" fmla="*/ 31 h 83"/>
                <a:gd name="T32" fmla="*/ 30 w 82"/>
                <a:gd name="T33" fmla="*/ 51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2" h="83">
                  <a:moveTo>
                    <a:pt x="79" y="70"/>
                  </a:moveTo>
                  <a:cubicBezTo>
                    <a:pt x="59" y="53"/>
                    <a:pt x="59" y="53"/>
                    <a:pt x="59" y="53"/>
                  </a:cubicBezTo>
                  <a:cubicBezTo>
                    <a:pt x="57" y="52"/>
                    <a:pt x="55" y="51"/>
                    <a:pt x="54" y="51"/>
                  </a:cubicBezTo>
                  <a:cubicBezTo>
                    <a:pt x="58" y="46"/>
                    <a:pt x="61" y="39"/>
                    <a:pt x="61" y="31"/>
                  </a:cubicBezTo>
                  <a:cubicBezTo>
                    <a:pt x="61" y="14"/>
                    <a:pt x="47" y="0"/>
                    <a:pt x="30" y="0"/>
                  </a:cubicBezTo>
                  <a:cubicBezTo>
                    <a:pt x="13" y="0"/>
                    <a:pt x="0" y="14"/>
                    <a:pt x="0" y="31"/>
                  </a:cubicBezTo>
                  <a:cubicBezTo>
                    <a:pt x="0" y="48"/>
                    <a:pt x="13" y="62"/>
                    <a:pt x="30" y="62"/>
                  </a:cubicBezTo>
                  <a:cubicBezTo>
                    <a:pt x="38" y="62"/>
                    <a:pt x="45" y="59"/>
                    <a:pt x="50" y="54"/>
                  </a:cubicBezTo>
                  <a:cubicBezTo>
                    <a:pt x="50" y="56"/>
                    <a:pt x="51" y="58"/>
                    <a:pt x="53" y="60"/>
                  </a:cubicBezTo>
                  <a:cubicBezTo>
                    <a:pt x="69" y="80"/>
                    <a:pt x="69" y="80"/>
                    <a:pt x="69" y="80"/>
                  </a:cubicBezTo>
                  <a:cubicBezTo>
                    <a:pt x="72" y="83"/>
                    <a:pt x="77" y="83"/>
                    <a:pt x="79" y="80"/>
                  </a:cubicBezTo>
                  <a:cubicBezTo>
                    <a:pt x="82" y="77"/>
                    <a:pt x="82" y="73"/>
                    <a:pt x="79" y="70"/>
                  </a:cubicBezTo>
                  <a:close/>
                  <a:moveTo>
                    <a:pt x="30" y="51"/>
                  </a:moveTo>
                  <a:cubicBezTo>
                    <a:pt x="19" y="51"/>
                    <a:pt x="10" y="42"/>
                    <a:pt x="10" y="31"/>
                  </a:cubicBezTo>
                  <a:cubicBezTo>
                    <a:pt x="10" y="20"/>
                    <a:pt x="19" y="11"/>
                    <a:pt x="30" y="11"/>
                  </a:cubicBezTo>
                  <a:cubicBezTo>
                    <a:pt x="42" y="11"/>
                    <a:pt x="51" y="20"/>
                    <a:pt x="51" y="31"/>
                  </a:cubicBezTo>
                  <a:cubicBezTo>
                    <a:pt x="51" y="42"/>
                    <a:pt x="42" y="51"/>
                    <a:pt x="30" y="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85" name="Freeform 184">
              <a:extLst>
                <a:ext uri="{FF2B5EF4-FFF2-40B4-BE49-F238E27FC236}">
                  <a16:creationId xmlns:a16="http://schemas.microsoft.com/office/drawing/2014/main" id="{2B7DD47A-477E-4937-89E1-3835119F755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74" y="514"/>
              <a:ext cx="84" cy="89"/>
            </a:xfrm>
            <a:custGeom>
              <a:avLst/>
              <a:gdLst>
                <a:gd name="T0" fmla="*/ 61 w 68"/>
                <a:gd name="T1" fmla="*/ 0 h 73"/>
                <a:gd name="T2" fmla="*/ 6 w 68"/>
                <a:gd name="T3" fmla="*/ 0 h 73"/>
                <a:gd name="T4" fmla="*/ 0 w 68"/>
                <a:gd name="T5" fmla="*/ 7 h 73"/>
                <a:gd name="T6" fmla="*/ 0 w 68"/>
                <a:gd name="T7" fmla="*/ 66 h 73"/>
                <a:gd name="T8" fmla="*/ 6 w 68"/>
                <a:gd name="T9" fmla="*/ 73 h 73"/>
                <a:gd name="T10" fmla="*/ 61 w 68"/>
                <a:gd name="T11" fmla="*/ 73 h 73"/>
                <a:gd name="T12" fmla="*/ 68 w 68"/>
                <a:gd name="T13" fmla="*/ 66 h 73"/>
                <a:gd name="T14" fmla="*/ 68 w 68"/>
                <a:gd name="T15" fmla="*/ 7 h 73"/>
                <a:gd name="T16" fmla="*/ 61 w 68"/>
                <a:gd name="T17" fmla="*/ 0 h 73"/>
                <a:gd name="T18" fmla="*/ 59 w 68"/>
                <a:gd name="T19" fmla="*/ 64 h 73"/>
                <a:gd name="T20" fmla="*/ 9 w 68"/>
                <a:gd name="T21" fmla="*/ 64 h 73"/>
                <a:gd name="T22" fmla="*/ 9 w 68"/>
                <a:gd name="T23" fmla="*/ 9 h 73"/>
                <a:gd name="T24" fmla="*/ 59 w 68"/>
                <a:gd name="T25" fmla="*/ 9 h 73"/>
                <a:gd name="T26" fmla="*/ 59 w 68"/>
                <a:gd name="T27" fmla="*/ 64 h 73"/>
                <a:gd name="T28" fmla="*/ 18 w 68"/>
                <a:gd name="T29" fmla="*/ 32 h 73"/>
                <a:gd name="T30" fmla="*/ 50 w 68"/>
                <a:gd name="T31" fmla="*/ 32 h 73"/>
                <a:gd name="T32" fmla="*/ 50 w 68"/>
                <a:gd name="T33" fmla="*/ 36 h 73"/>
                <a:gd name="T34" fmla="*/ 18 w 68"/>
                <a:gd name="T35" fmla="*/ 36 h 73"/>
                <a:gd name="T36" fmla="*/ 18 w 68"/>
                <a:gd name="T37" fmla="*/ 32 h 73"/>
                <a:gd name="T38" fmla="*/ 18 w 68"/>
                <a:gd name="T39" fmla="*/ 41 h 73"/>
                <a:gd name="T40" fmla="*/ 50 w 68"/>
                <a:gd name="T41" fmla="*/ 41 h 73"/>
                <a:gd name="T42" fmla="*/ 50 w 68"/>
                <a:gd name="T43" fmla="*/ 45 h 73"/>
                <a:gd name="T44" fmla="*/ 18 w 68"/>
                <a:gd name="T45" fmla="*/ 45 h 73"/>
                <a:gd name="T46" fmla="*/ 18 w 68"/>
                <a:gd name="T47" fmla="*/ 41 h 73"/>
                <a:gd name="T48" fmla="*/ 18 w 68"/>
                <a:gd name="T49" fmla="*/ 50 h 73"/>
                <a:gd name="T50" fmla="*/ 50 w 68"/>
                <a:gd name="T51" fmla="*/ 50 h 73"/>
                <a:gd name="T52" fmla="*/ 50 w 68"/>
                <a:gd name="T53" fmla="*/ 54 h 73"/>
                <a:gd name="T54" fmla="*/ 18 w 68"/>
                <a:gd name="T55" fmla="*/ 54 h 73"/>
                <a:gd name="T56" fmla="*/ 18 w 68"/>
                <a:gd name="T57" fmla="*/ 50 h 73"/>
                <a:gd name="T58" fmla="*/ 18 w 68"/>
                <a:gd name="T59" fmla="*/ 23 h 73"/>
                <a:gd name="T60" fmla="*/ 50 w 68"/>
                <a:gd name="T61" fmla="*/ 23 h 73"/>
                <a:gd name="T62" fmla="*/ 50 w 68"/>
                <a:gd name="T63" fmla="*/ 27 h 73"/>
                <a:gd name="T64" fmla="*/ 18 w 68"/>
                <a:gd name="T65" fmla="*/ 27 h 73"/>
                <a:gd name="T66" fmla="*/ 18 w 68"/>
                <a:gd name="T67" fmla="*/ 2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8" h="73">
                  <a:moveTo>
                    <a:pt x="61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0" y="70"/>
                    <a:pt x="3" y="73"/>
                    <a:pt x="6" y="73"/>
                  </a:cubicBezTo>
                  <a:cubicBezTo>
                    <a:pt x="61" y="73"/>
                    <a:pt x="61" y="73"/>
                    <a:pt x="61" y="73"/>
                  </a:cubicBezTo>
                  <a:cubicBezTo>
                    <a:pt x="65" y="73"/>
                    <a:pt x="68" y="70"/>
                    <a:pt x="68" y="66"/>
                  </a:cubicBezTo>
                  <a:cubicBezTo>
                    <a:pt x="68" y="7"/>
                    <a:pt x="68" y="7"/>
                    <a:pt x="68" y="7"/>
                  </a:cubicBezTo>
                  <a:cubicBezTo>
                    <a:pt x="68" y="3"/>
                    <a:pt x="65" y="0"/>
                    <a:pt x="61" y="0"/>
                  </a:cubicBezTo>
                  <a:close/>
                  <a:moveTo>
                    <a:pt x="59" y="64"/>
                  </a:moveTo>
                  <a:cubicBezTo>
                    <a:pt x="9" y="64"/>
                    <a:pt x="9" y="64"/>
                    <a:pt x="9" y="64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59" y="9"/>
                    <a:pt x="59" y="9"/>
                    <a:pt x="59" y="9"/>
                  </a:cubicBezTo>
                  <a:lnTo>
                    <a:pt x="59" y="64"/>
                  </a:lnTo>
                  <a:close/>
                  <a:moveTo>
                    <a:pt x="18" y="32"/>
                  </a:moveTo>
                  <a:cubicBezTo>
                    <a:pt x="50" y="32"/>
                    <a:pt x="50" y="32"/>
                    <a:pt x="50" y="32"/>
                  </a:cubicBezTo>
                  <a:cubicBezTo>
                    <a:pt x="50" y="36"/>
                    <a:pt x="50" y="36"/>
                    <a:pt x="50" y="36"/>
                  </a:cubicBezTo>
                  <a:cubicBezTo>
                    <a:pt x="18" y="36"/>
                    <a:pt x="18" y="36"/>
                    <a:pt x="18" y="36"/>
                  </a:cubicBezTo>
                  <a:lnTo>
                    <a:pt x="18" y="32"/>
                  </a:lnTo>
                  <a:close/>
                  <a:moveTo>
                    <a:pt x="18" y="41"/>
                  </a:moveTo>
                  <a:cubicBezTo>
                    <a:pt x="50" y="41"/>
                    <a:pt x="50" y="41"/>
                    <a:pt x="50" y="41"/>
                  </a:cubicBezTo>
                  <a:cubicBezTo>
                    <a:pt x="50" y="45"/>
                    <a:pt x="50" y="45"/>
                    <a:pt x="50" y="45"/>
                  </a:cubicBezTo>
                  <a:cubicBezTo>
                    <a:pt x="18" y="45"/>
                    <a:pt x="18" y="45"/>
                    <a:pt x="18" y="45"/>
                  </a:cubicBezTo>
                  <a:lnTo>
                    <a:pt x="18" y="41"/>
                  </a:lnTo>
                  <a:close/>
                  <a:moveTo>
                    <a:pt x="18" y="50"/>
                  </a:moveTo>
                  <a:cubicBezTo>
                    <a:pt x="50" y="50"/>
                    <a:pt x="50" y="50"/>
                    <a:pt x="50" y="50"/>
                  </a:cubicBezTo>
                  <a:cubicBezTo>
                    <a:pt x="50" y="54"/>
                    <a:pt x="50" y="54"/>
                    <a:pt x="50" y="54"/>
                  </a:cubicBezTo>
                  <a:cubicBezTo>
                    <a:pt x="18" y="54"/>
                    <a:pt x="18" y="54"/>
                    <a:pt x="18" y="54"/>
                  </a:cubicBezTo>
                  <a:lnTo>
                    <a:pt x="18" y="50"/>
                  </a:lnTo>
                  <a:close/>
                  <a:moveTo>
                    <a:pt x="18" y="23"/>
                  </a:moveTo>
                  <a:cubicBezTo>
                    <a:pt x="50" y="23"/>
                    <a:pt x="50" y="23"/>
                    <a:pt x="50" y="23"/>
                  </a:cubicBezTo>
                  <a:cubicBezTo>
                    <a:pt x="50" y="27"/>
                    <a:pt x="50" y="27"/>
                    <a:pt x="50" y="27"/>
                  </a:cubicBezTo>
                  <a:cubicBezTo>
                    <a:pt x="18" y="27"/>
                    <a:pt x="18" y="27"/>
                    <a:pt x="18" y="27"/>
                  </a:cubicBezTo>
                  <a:lnTo>
                    <a:pt x="18" y="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86" name="Freeform 185">
              <a:extLst>
                <a:ext uri="{FF2B5EF4-FFF2-40B4-BE49-F238E27FC236}">
                  <a16:creationId xmlns:a16="http://schemas.microsoft.com/office/drawing/2014/main" id="{69D7054D-4E1A-4F2D-9CA5-E566FE58662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48" y="80"/>
              <a:ext cx="67" cy="66"/>
            </a:xfrm>
            <a:custGeom>
              <a:avLst/>
              <a:gdLst>
                <a:gd name="T0" fmla="*/ 27 w 54"/>
                <a:gd name="T1" fmla="*/ 0 h 54"/>
                <a:gd name="T2" fmla="*/ 0 w 54"/>
                <a:gd name="T3" fmla="*/ 27 h 54"/>
                <a:gd name="T4" fmla="*/ 27 w 54"/>
                <a:gd name="T5" fmla="*/ 54 h 54"/>
                <a:gd name="T6" fmla="*/ 54 w 54"/>
                <a:gd name="T7" fmla="*/ 27 h 54"/>
                <a:gd name="T8" fmla="*/ 27 w 54"/>
                <a:gd name="T9" fmla="*/ 0 h 54"/>
                <a:gd name="T10" fmla="*/ 43 w 54"/>
                <a:gd name="T11" fmla="*/ 24 h 54"/>
                <a:gd name="T12" fmla="*/ 28 w 54"/>
                <a:gd name="T13" fmla="*/ 44 h 54"/>
                <a:gd name="T14" fmla="*/ 21 w 54"/>
                <a:gd name="T15" fmla="*/ 41 h 54"/>
                <a:gd name="T16" fmla="*/ 16 w 54"/>
                <a:gd name="T17" fmla="*/ 25 h 54"/>
                <a:gd name="T18" fmla="*/ 12 w 54"/>
                <a:gd name="T19" fmla="*/ 26 h 54"/>
                <a:gd name="T20" fmla="*/ 11 w 54"/>
                <a:gd name="T21" fmla="*/ 24 h 54"/>
                <a:gd name="T22" fmla="*/ 20 w 54"/>
                <a:gd name="T23" fmla="*/ 17 h 54"/>
                <a:gd name="T24" fmla="*/ 26 w 54"/>
                <a:gd name="T25" fmla="*/ 28 h 54"/>
                <a:gd name="T26" fmla="*/ 28 w 54"/>
                <a:gd name="T27" fmla="*/ 35 h 54"/>
                <a:gd name="T28" fmla="*/ 33 w 54"/>
                <a:gd name="T29" fmla="*/ 29 h 54"/>
                <a:gd name="T30" fmla="*/ 29 w 54"/>
                <a:gd name="T31" fmla="*/ 24 h 54"/>
                <a:gd name="T32" fmla="*/ 43 w 54"/>
                <a:gd name="T33" fmla="*/ 2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4" h="54">
                  <a:moveTo>
                    <a:pt x="27" y="0"/>
                  </a:moveTo>
                  <a:cubicBezTo>
                    <a:pt x="12" y="0"/>
                    <a:pt x="0" y="13"/>
                    <a:pt x="0" y="27"/>
                  </a:cubicBezTo>
                  <a:cubicBezTo>
                    <a:pt x="0" y="42"/>
                    <a:pt x="12" y="54"/>
                    <a:pt x="27" y="54"/>
                  </a:cubicBezTo>
                  <a:cubicBezTo>
                    <a:pt x="42" y="54"/>
                    <a:pt x="54" y="42"/>
                    <a:pt x="54" y="27"/>
                  </a:cubicBezTo>
                  <a:cubicBezTo>
                    <a:pt x="54" y="13"/>
                    <a:pt x="42" y="0"/>
                    <a:pt x="27" y="0"/>
                  </a:cubicBezTo>
                  <a:close/>
                  <a:moveTo>
                    <a:pt x="43" y="24"/>
                  </a:moveTo>
                  <a:cubicBezTo>
                    <a:pt x="41" y="34"/>
                    <a:pt x="31" y="42"/>
                    <a:pt x="28" y="44"/>
                  </a:cubicBezTo>
                  <a:cubicBezTo>
                    <a:pt x="25" y="46"/>
                    <a:pt x="22" y="43"/>
                    <a:pt x="21" y="41"/>
                  </a:cubicBezTo>
                  <a:cubicBezTo>
                    <a:pt x="20" y="39"/>
                    <a:pt x="17" y="26"/>
                    <a:pt x="16" y="25"/>
                  </a:cubicBezTo>
                  <a:cubicBezTo>
                    <a:pt x="15" y="24"/>
                    <a:pt x="12" y="26"/>
                    <a:pt x="12" y="26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4"/>
                    <a:pt x="16" y="18"/>
                    <a:pt x="20" y="17"/>
                  </a:cubicBezTo>
                  <a:cubicBezTo>
                    <a:pt x="25" y="16"/>
                    <a:pt x="25" y="24"/>
                    <a:pt x="26" y="28"/>
                  </a:cubicBezTo>
                  <a:cubicBezTo>
                    <a:pt x="27" y="32"/>
                    <a:pt x="28" y="35"/>
                    <a:pt x="28" y="35"/>
                  </a:cubicBezTo>
                  <a:cubicBezTo>
                    <a:pt x="29" y="35"/>
                    <a:pt x="31" y="32"/>
                    <a:pt x="33" y="29"/>
                  </a:cubicBezTo>
                  <a:cubicBezTo>
                    <a:pt x="35" y="25"/>
                    <a:pt x="33" y="22"/>
                    <a:pt x="29" y="24"/>
                  </a:cubicBezTo>
                  <a:cubicBezTo>
                    <a:pt x="31" y="16"/>
                    <a:pt x="45" y="13"/>
                    <a:pt x="43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</p:grpSp>
      <p:sp>
        <p:nvSpPr>
          <p:cNvPr id="187" name="TextBox 186">
            <a:extLst>
              <a:ext uri="{FF2B5EF4-FFF2-40B4-BE49-F238E27FC236}">
                <a16:creationId xmlns:a16="http://schemas.microsoft.com/office/drawing/2014/main" id="{3BCA2098-9484-4C71-9160-4D9C2450D409}"/>
              </a:ext>
            </a:extLst>
          </p:cNvPr>
          <p:cNvSpPr txBox="1"/>
          <p:nvPr userDrawn="1"/>
        </p:nvSpPr>
        <p:spPr>
          <a:xfrm>
            <a:off x="3631058" y="2599800"/>
            <a:ext cx="4899097" cy="1241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8300">
                <a:solidFill>
                  <a:srgbClr val="009A4E"/>
                </a:solidFill>
                <a:latin typeface="Lato Black"/>
                <a:cs typeface="Lato Black"/>
              </a:rPr>
              <a:t>SEDIDCO</a:t>
            </a:r>
            <a:endParaRPr lang="en-US" sz="8300" dirty="0">
              <a:solidFill>
                <a:srgbClr val="009A4E"/>
              </a:solidFill>
              <a:latin typeface="Lato Black"/>
              <a:cs typeface="Lato Black"/>
            </a:endParaRPr>
          </a:p>
        </p:txBody>
      </p:sp>
      <p:sp>
        <p:nvSpPr>
          <p:cNvPr id="188" name="TextBox 187">
            <a:extLst>
              <a:ext uri="{FF2B5EF4-FFF2-40B4-BE49-F238E27FC236}">
                <a16:creationId xmlns:a16="http://schemas.microsoft.com/office/drawing/2014/main" id="{82E97E7C-E46C-4458-B149-EC26E29B93C4}"/>
              </a:ext>
            </a:extLst>
          </p:cNvPr>
          <p:cNvSpPr txBox="1"/>
          <p:nvPr userDrawn="1"/>
        </p:nvSpPr>
        <p:spPr>
          <a:xfrm>
            <a:off x="2773873" y="3723371"/>
            <a:ext cx="6665671" cy="3139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600">
                <a:latin typeface="Lato Light"/>
                <a:cs typeface="Lato Light"/>
              </a:rPr>
              <a:t>CÔNG TY CỔ PHẦN ĐẦU T</a:t>
            </a:r>
            <a:r>
              <a:rPr lang="vi-VN" sz="1600">
                <a:latin typeface="Lato Light"/>
                <a:cs typeface="Lato Light"/>
              </a:rPr>
              <a:t>Ư</a:t>
            </a:r>
            <a:r>
              <a:rPr lang="en-US" sz="1600">
                <a:latin typeface="Lato Light"/>
                <a:cs typeface="Lato Light"/>
              </a:rPr>
              <a:t> VÀ PHÁT TRIỂN GIÁO DỤC PH</a:t>
            </a:r>
            <a:r>
              <a:rPr lang="vi-VN" sz="1600">
                <a:latin typeface="Lato Light"/>
                <a:cs typeface="Lato Light"/>
              </a:rPr>
              <a:t>Ư</a:t>
            </a:r>
            <a:r>
              <a:rPr lang="en-US" sz="1600">
                <a:latin typeface="Lato Light"/>
                <a:cs typeface="Lato Light"/>
              </a:rPr>
              <a:t>ƠNG NAM</a:t>
            </a:r>
            <a:endParaRPr lang="en-US" sz="1600" dirty="0">
              <a:latin typeface="Lato Light"/>
              <a:cs typeface="Lato Light"/>
            </a:endParaRPr>
          </a:p>
        </p:txBody>
      </p:sp>
      <p:cxnSp>
        <p:nvCxnSpPr>
          <p:cNvPr id="189" name="Straight Connector 188">
            <a:extLst>
              <a:ext uri="{FF2B5EF4-FFF2-40B4-BE49-F238E27FC236}">
                <a16:creationId xmlns:a16="http://schemas.microsoft.com/office/drawing/2014/main" id="{B0C57034-40A2-4E21-965F-C85E6D59ABD7}"/>
              </a:ext>
            </a:extLst>
          </p:cNvPr>
          <p:cNvCxnSpPr/>
          <p:nvPr userDrawn="1"/>
        </p:nvCxnSpPr>
        <p:spPr>
          <a:xfrm>
            <a:off x="5424751" y="4238360"/>
            <a:ext cx="1339325" cy="0"/>
          </a:xfrm>
          <a:prstGeom prst="line">
            <a:avLst/>
          </a:prstGeom>
          <a:ln w="38100" cmpd="sng">
            <a:solidFill>
              <a:schemeClr val="accent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0" name="Straight Connector 189">
            <a:extLst>
              <a:ext uri="{FF2B5EF4-FFF2-40B4-BE49-F238E27FC236}">
                <a16:creationId xmlns:a16="http://schemas.microsoft.com/office/drawing/2014/main" id="{26F6C491-FFB7-4DB1-970E-AB5F3988B272}"/>
              </a:ext>
            </a:extLst>
          </p:cNvPr>
          <p:cNvCxnSpPr/>
          <p:nvPr userDrawn="1"/>
        </p:nvCxnSpPr>
        <p:spPr>
          <a:xfrm>
            <a:off x="3782555" y="2457423"/>
            <a:ext cx="4623715" cy="0"/>
          </a:xfrm>
          <a:prstGeom prst="line">
            <a:avLst/>
          </a:prstGeom>
          <a:ln w="38100" cmpd="sng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2" name="Subtitle 2">
            <a:extLst>
              <a:ext uri="{FF2B5EF4-FFF2-40B4-BE49-F238E27FC236}">
                <a16:creationId xmlns:a16="http://schemas.microsoft.com/office/drawing/2014/main" id="{51D2EAF4-CD2D-40B2-A53B-6B48B04064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09914" y="4570562"/>
            <a:ext cx="10377281" cy="468991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6357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Big Imag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4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2" y="0"/>
            <a:ext cx="6784407" cy="6858000"/>
          </a:xfrm>
          <a:effectLst/>
        </p:spPr>
        <p:txBody>
          <a:bodyPr>
            <a:normAutofit/>
          </a:bodyPr>
          <a:lstStyle>
            <a:lvl1pPr marL="0" indent="0">
              <a:buNone/>
              <a:defRPr sz="21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2780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2289FB-A4EE-499C-98FB-6CE444F99B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F127E49-DE42-4676-A824-33ADE28252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34DC0E-CFD1-44C3-B4C6-D1106FBC44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E3466-FDB5-4471-B951-6C006119E9B3}" type="datetimeFigureOut">
              <a:rPr lang="en-US" smtClean="0"/>
              <a:t>1/12/2022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C039A8-3851-43CB-B19C-5D8C7D138F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670CEC-D7CF-42C8-A28F-2F2121FC90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52DF2-564D-4BA0-ACB7-BFAB36D2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2619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FDF410-EBB2-4DAC-928F-038626CD4D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F3E80B-052D-48FB-A043-1EF24737C7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DD1768-D16E-4D95-A2F0-91E304B70E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E3466-FDB5-4471-B951-6C006119E9B3}" type="datetimeFigureOut">
              <a:rPr lang="en-US" smtClean="0"/>
              <a:t>1/12/2022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1EAFFC-A9E2-4149-9DA4-8EE13A09ED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92F3E0-44B9-4433-9B4E-A8DB3D49DC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52DF2-564D-4BA0-ACB7-BFAB36D2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6380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0A1B0B-73EC-477E-9359-65D60DF735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32DE07-EA9F-4030-AEDC-A4B24552D5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6A78CC-E9B1-4FA9-9383-FB28F93B1D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E3466-FDB5-4471-B951-6C006119E9B3}" type="datetimeFigureOut">
              <a:rPr lang="en-US" smtClean="0"/>
              <a:t>1/12/2022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91A724-80E8-47BF-9701-1E359E70E3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08DE18-6EA3-4861-B067-40814E66F9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52DF2-564D-4BA0-ACB7-BFAB36D2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3564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F8D13A-0EAB-4DAC-A873-052D4D2915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F92095-745D-4D51-8BDE-B633D2EF18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E7C3676-0F1C-4620-8EBC-92C43710CB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B82BE4-7723-4BC2-BB45-2BB075E8F4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E3466-FDB5-4471-B951-6C006119E9B3}" type="datetimeFigureOut">
              <a:rPr lang="en-US" smtClean="0"/>
              <a:t>1/12/2022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781BDD-C534-446E-A886-687490C4B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861CFE-A72F-466B-97EF-B89FA1059C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52DF2-564D-4BA0-ACB7-BFAB36D2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3354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59FDDA-B0C8-4369-B5CF-CE2342DF1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8BDA64-6DE5-4C5C-9C58-1B48FC8171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9D3DE16-BF4B-4B46-A5C4-1842B52B9E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285093A-E266-4022-AFBE-8931CEB39F1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35F4B43-68CB-4D92-98DB-C7B936A7609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6E6291E-291C-4A18-814F-232BA4FCA7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E3466-FDB5-4471-B951-6C006119E9B3}" type="datetimeFigureOut">
              <a:rPr lang="en-US" smtClean="0"/>
              <a:t>1/12/2022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BCE46CF-DBD7-473E-A8A0-D3E802BEC5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68FB4DC-5F0E-4B3A-8488-3BD0080D47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52DF2-564D-4BA0-ACB7-BFAB36D2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9270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C8E83B-10AC-4FED-A54A-83C75FF5E7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45688E2-8543-40CF-B08C-6CF630C075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E3466-FDB5-4471-B951-6C006119E9B3}" type="datetimeFigureOut">
              <a:rPr lang="en-US" smtClean="0"/>
              <a:t>1/12/2022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2D229DF-80D2-4878-8FBB-1419BD0B54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D6E9D6-9496-4F23-8179-EF12C00F68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52DF2-564D-4BA0-ACB7-BFAB36D2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6175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A6C3E47-A5ED-4A92-9575-73F9CB060A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E3466-FDB5-4471-B951-6C006119E9B3}" type="datetimeFigureOut">
              <a:rPr lang="en-US" smtClean="0"/>
              <a:t>1/12/2022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E238F3B-E91C-4B29-B497-4DE110636D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CF3F7F-CBC0-41B9-A023-E8C4E39CDC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52DF2-564D-4BA0-ACB7-BFAB36D2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7574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BE5967-83A7-48D8-AC9C-F3CBE26283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7C5EF2-DBB1-4A39-9655-A268C0B813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C76FF24-BAA9-4788-80F5-F3D711FB52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BE480A1-6CFF-42FC-92FA-5D7043EACD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E3466-FDB5-4471-B951-6C006119E9B3}" type="datetimeFigureOut">
              <a:rPr lang="en-US" smtClean="0"/>
              <a:t>1/12/2022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959C30-B25A-4567-BB58-3B376ED8F3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2DBD0E-EAD6-4912-9898-192EA34432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52DF2-564D-4BA0-ACB7-BFAB36D2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6745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7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8F5EB6B-83EE-4E39-9457-F83315194F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B80141-1620-485C-A02B-C3822C0FCA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61AF12-6D57-469F-A95B-9BBFBAE55AC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DE3466-FDB5-4471-B951-6C006119E9B3}" type="datetimeFigureOut">
              <a:rPr lang="en-US" smtClean="0"/>
              <a:t>1/12/2022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38DB13-27F1-4610-BF6D-EFBA12797A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C3B55B-6D56-4B28-B514-0B812B3A85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C52DF2-564D-4BA0-ACB7-BFAB36D278BF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Placeholder 7">
            <a:extLst>
              <a:ext uri="{FF2B5EF4-FFF2-40B4-BE49-F238E27FC236}">
                <a16:creationId xmlns:a16="http://schemas.microsoft.com/office/drawing/2014/main" id="{20774B92-0F47-42D2-B0FD-91C55419DC2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622" t="-1638" r="-2713" b="-1690"/>
          <a:stretch/>
        </p:blipFill>
        <p:spPr>
          <a:xfrm>
            <a:off x="125586" y="5888016"/>
            <a:ext cx="610124" cy="87706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E726048-A7DA-413D-8FCC-C30B3E1A9769}"/>
              </a:ext>
            </a:extLst>
          </p:cNvPr>
          <p:cNvSpPr txBox="1"/>
          <p:nvPr userDrawn="1"/>
        </p:nvSpPr>
        <p:spPr>
          <a:xfrm>
            <a:off x="838200" y="6296743"/>
            <a:ext cx="4630084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dirty="0">
                <a:solidFill>
                  <a:srgbClr val="009A4E"/>
                </a:solidFill>
                <a:latin typeface="Lato Black"/>
                <a:cs typeface="Lato Black"/>
              </a:rPr>
              <a:t>www.phuongnam.edu.vn</a:t>
            </a:r>
          </a:p>
        </p:txBody>
      </p:sp>
      <p:pic>
        <p:nvPicPr>
          <p:cNvPr id="9" name="Picture 8" descr="Text&#10;&#10;Description automatically generated">
            <a:extLst>
              <a:ext uri="{FF2B5EF4-FFF2-40B4-BE49-F238E27FC236}">
                <a16:creationId xmlns:a16="http://schemas.microsoft.com/office/drawing/2014/main" id="{6E649ABD-4230-4568-936F-CE2E4D0D2A34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7305" y="5972976"/>
            <a:ext cx="1520895" cy="950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89828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val 13"/>
          <p:cNvSpPr/>
          <p:nvPr userDrawn="1"/>
        </p:nvSpPr>
        <p:spPr>
          <a:xfrm>
            <a:off x="11353801" y="209865"/>
            <a:ext cx="765156" cy="715415"/>
          </a:xfrm>
          <a:prstGeom prst="ellipse">
            <a:avLst/>
          </a:prstGeom>
          <a:blipFill dpi="0" rotWithShape="1"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dirty="0">
              <a:solidFill>
                <a:schemeClr val="tx1"/>
              </a:solidFill>
              <a:latin typeface="Lato Light"/>
              <a:cs typeface="Lato Light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55355" y="322871"/>
            <a:ext cx="10515600" cy="995916"/>
          </a:xfrm>
          <a:prstGeom prst="rect">
            <a:avLst/>
          </a:prstGeom>
        </p:spPr>
        <p:txBody>
          <a:bodyPr vert="horz" lIns="182843" tIns="91422" rIns="182843" bIns="91422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39"/>
          </a:xfrm>
          <a:prstGeom prst="rect">
            <a:avLst/>
          </a:prstGeom>
        </p:spPr>
        <p:txBody>
          <a:bodyPr vert="horz" lIns="182843" tIns="91422" rIns="182843" bIns="91422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0" y="1105319"/>
            <a:ext cx="12192000" cy="0"/>
          </a:xfrm>
          <a:prstGeom prst="line">
            <a:avLst/>
          </a:prstGeom>
          <a:ln w="12700" cmpd="sng"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67549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</p:sldLayoutIdLst>
  <p:hf hdr="0" ftr="0" dt="0"/>
  <p:txStyles>
    <p:titleStyle>
      <a:lvl1pPr algn="l" defTabSz="914194" rtl="0" eaLnBrk="1" latinLnBrk="0" hangingPunct="1">
        <a:lnSpc>
          <a:spcPct val="90000"/>
        </a:lnSpc>
        <a:spcBef>
          <a:spcPct val="0"/>
        </a:spcBef>
        <a:buNone/>
        <a:defRPr lang="en-US" sz="3000" kern="1200">
          <a:solidFill>
            <a:schemeClr val="tx1"/>
          </a:solidFill>
          <a:latin typeface="Lato Bold"/>
          <a:ea typeface="+mj-ea"/>
          <a:cs typeface="Lato Bold"/>
        </a:defRPr>
      </a:lvl1pPr>
    </p:titleStyle>
    <p:bodyStyle>
      <a:lvl1pPr marL="0" indent="0" algn="l" defTabSz="91419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lang="en-US" sz="2400" kern="1200" dirty="0" smtClean="0">
          <a:solidFill>
            <a:schemeClr val="tx1"/>
          </a:solidFill>
          <a:effectLst/>
          <a:latin typeface="Lato Light"/>
          <a:ea typeface="+mn-ea"/>
          <a:cs typeface="Lato Light"/>
        </a:defRPr>
      </a:lvl1pPr>
      <a:lvl2pPr marL="457098" indent="0" algn="l" defTabSz="91419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lang="en-US" sz="2000" kern="1200" dirty="0" smtClean="0">
          <a:solidFill>
            <a:schemeClr val="tx1"/>
          </a:solidFill>
          <a:effectLst/>
          <a:latin typeface="Lato Light"/>
          <a:ea typeface="+mn-ea"/>
          <a:cs typeface="Lato Light"/>
        </a:defRPr>
      </a:lvl2pPr>
      <a:lvl3pPr marL="914194" indent="0" algn="l" defTabSz="91419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lang="en-US" sz="1800" kern="1200" dirty="0" smtClean="0">
          <a:solidFill>
            <a:schemeClr val="tx1"/>
          </a:solidFill>
          <a:effectLst/>
          <a:latin typeface="Lato Light"/>
          <a:ea typeface="+mn-ea"/>
          <a:cs typeface="Lato Light"/>
        </a:defRPr>
      </a:lvl3pPr>
      <a:lvl4pPr marL="1371292" indent="0" algn="l" defTabSz="91419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lang="en-US" sz="1600" kern="1200" dirty="0" smtClean="0">
          <a:solidFill>
            <a:schemeClr val="tx1"/>
          </a:solidFill>
          <a:effectLst/>
          <a:latin typeface="Lato Light"/>
          <a:ea typeface="+mn-ea"/>
          <a:cs typeface="Lato Light"/>
        </a:defRPr>
      </a:lvl4pPr>
      <a:lvl5pPr marL="1828389" indent="0" algn="l" defTabSz="91419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lang="en-US" sz="1600" kern="1200" dirty="0">
          <a:solidFill>
            <a:schemeClr val="tx1"/>
          </a:solidFill>
          <a:effectLst/>
          <a:latin typeface="Lato Light"/>
          <a:ea typeface="+mn-ea"/>
          <a:cs typeface="Lato Light"/>
        </a:defRPr>
      </a:lvl5pPr>
      <a:lvl6pPr marL="2514034" indent="-228549" algn="l" defTabSz="91419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132" indent="-228549" algn="l" defTabSz="91419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229" indent="-228549" algn="l" defTabSz="91419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326" indent="-228549" algn="l" defTabSz="91419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9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98" algn="l" defTabSz="91419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94" algn="l" defTabSz="91419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92" algn="l" defTabSz="91419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89" algn="l" defTabSz="91419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86" algn="l" defTabSz="91419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83" algn="l" defTabSz="91419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680" algn="l" defTabSz="91419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778" algn="l" defTabSz="91419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15.png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507F3B7-54D9-4BF0-A4F1-36D950D816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8788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904B3E9-F3CC-462F-8B1D-0C06BFA4E12D}"/>
              </a:ext>
            </a:extLst>
          </p:cNvPr>
          <p:cNvSpPr txBox="1"/>
          <p:nvPr/>
        </p:nvSpPr>
        <p:spPr>
          <a:xfrm>
            <a:off x="268549" y="1202661"/>
            <a:ext cx="8351668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>
              <a:spcBef>
                <a:spcPts val="260"/>
              </a:spcBef>
              <a:spcAft>
                <a:spcPts val="0"/>
              </a:spcAft>
              <a:buFont typeface="+mj-lt"/>
              <a:buAutoNum type="arabicParenR"/>
            </a:pPr>
            <a:r>
              <a:rPr lang="en-US" sz="3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Most sumo wrestlers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6D53E44-EB86-4D31-BF94-509E3042DB50}"/>
              </a:ext>
            </a:extLst>
          </p:cNvPr>
          <p:cNvSpPr txBox="1"/>
          <p:nvPr/>
        </p:nvSpPr>
        <p:spPr>
          <a:xfrm>
            <a:off x="268548" y="2159292"/>
            <a:ext cx="9257192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>
              <a:spcBef>
                <a:spcPts val="260"/>
              </a:spcBef>
              <a:spcAft>
                <a:spcPts val="0"/>
              </a:spcAft>
            </a:pPr>
            <a:r>
              <a:rPr lang="en-US" sz="3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2) Sumo wrestlers start training early in the 	morning.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46901DF-F87C-421F-B914-93A3229B8D2F}"/>
              </a:ext>
            </a:extLst>
          </p:cNvPr>
          <p:cNvSpPr txBox="1"/>
          <p:nvPr/>
        </p:nvSpPr>
        <p:spPr>
          <a:xfrm>
            <a:off x="268548" y="3464214"/>
            <a:ext cx="9345966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>
              <a:spcBef>
                <a:spcPts val="260"/>
              </a:spcBef>
              <a:spcAft>
                <a:spcPts val="0"/>
              </a:spcAft>
            </a:pPr>
            <a:r>
              <a:rPr lang="en-US" sz="3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3) They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DEA29A8-0879-4451-95A5-6AC67DE11BEE}"/>
              </a:ext>
            </a:extLst>
          </p:cNvPr>
          <p:cNvSpPr txBox="1"/>
          <p:nvPr/>
        </p:nvSpPr>
        <p:spPr>
          <a:xfrm>
            <a:off x="268549" y="4488109"/>
            <a:ext cx="3626393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>
              <a:spcBef>
                <a:spcPts val="260"/>
              </a:spcBef>
              <a:spcAft>
                <a:spcPts val="0"/>
              </a:spcAft>
            </a:pPr>
            <a:r>
              <a:rPr lang="en-US" sz="3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4)  There’s a lot of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88C4752-908E-4ADA-88FB-FDB63D34BCB0}"/>
              </a:ext>
            </a:extLst>
          </p:cNvPr>
          <p:cNvSpPr txBox="1"/>
          <p:nvPr/>
        </p:nvSpPr>
        <p:spPr>
          <a:xfrm>
            <a:off x="268548" y="5477023"/>
            <a:ext cx="7996562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>
              <a:spcBef>
                <a:spcPts val="260"/>
              </a:spcBef>
              <a:spcAft>
                <a:spcPts val="0"/>
              </a:spcAft>
            </a:pPr>
            <a:r>
              <a:rPr lang="en-US" sz="3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5) They sometimes eat sweet foods.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CA73CE0-DA5E-4330-A07B-A94FC19EA58E}"/>
              </a:ext>
            </a:extLst>
          </p:cNvPr>
          <p:cNvSpPr txBox="1"/>
          <p:nvPr/>
        </p:nvSpPr>
        <p:spPr>
          <a:xfrm>
            <a:off x="0" y="-19666"/>
            <a:ext cx="12191999" cy="830997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4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TRUE – FALSE  QUIZ</a:t>
            </a:r>
            <a:endParaRPr lang="en-US" sz="48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F4B4C6A-0070-4EA2-855C-B73632FD1CCC}"/>
              </a:ext>
            </a:extLst>
          </p:cNvPr>
          <p:cNvSpPr/>
          <p:nvPr/>
        </p:nvSpPr>
        <p:spPr>
          <a:xfrm>
            <a:off x="10145273" y="1213659"/>
            <a:ext cx="637309" cy="657775"/>
          </a:xfrm>
          <a:prstGeom prst="rect">
            <a:avLst/>
          </a:prstGeom>
          <a:solidFill>
            <a:schemeClr val="bg1"/>
          </a:solidFill>
          <a:ln w="28575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F54174C-76B4-4EBD-A2E1-6011904F847B}"/>
              </a:ext>
            </a:extLst>
          </p:cNvPr>
          <p:cNvSpPr/>
          <p:nvPr/>
        </p:nvSpPr>
        <p:spPr>
          <a:xfrm>
            <a:off x="10145273" y="2159292"/>
            <a:ext cx="637309" cy="657775"/>
          </a:xfrm>
          <a:prstGeom prst="rect">
            <a:avLst/>
          </a:prstGeom>
          <a:solidFill>
            <a:schemeClr val="bg1"/>
          </a:solidFill>
          <a:ln w="28575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004758C-066A-43DC-A574-9B8CFBA99EB1}"/>
              </a:ext>
            </a:extLst>
          </p:cNvPr>
          <p:cNvSpPr/>
          <p:nvPr/>
        </p:nvSpPr>
        <p:spPr>
          <a:xfrm>
            <a:off x="10145274" y="3298065"/>
            <a:ext cx="637309" cy="657775"/>
          </a:xfrm>
          <a:prstGeom prst="rect">
            <a:avLst/>
          </a:prstGeom>
          <a:solidFill>
            <a:schemeClr val="bg1"/>
          </a:solidFill>
          <a:ln w="28575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C0C8987-342B-4C09-8111-2BFBD0B26F43}"/>
              </a:ext>
            </a:extLst>
          </p:cNvPr>
          <p:cNvSpPr/>
          <p:nvPr/>
        </p:nvSpPr>
        <p:spPr>
          <a:xfrm>
            <a:off x="10145271" y="4300933"/>
            <a:ext cx="637309" cy="657775"/>
          </a:xfrm>
          <a:prstGeom prst="rect">
            <a:avLst/>
          </a:prstGeom>
          <a:solidFill>
            <a:schemeClr val="bg1"/>
          </a:solidFill>
          <a:ln w="28575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0191E58-DE74-4266-AF2C-527F4A2085F9}"/>
              </a:ext>
            </a:extLst>
          </p:cNvPr>
          <p:cNvSpPr/>
          <p:nvPr/>
        </p:nvSpPr>
        <p:spPr>
          <a:xfrm>
            <a:off x="10145272" y="5303801"/>
            <a:ext cx="637309" cy="690517"/>
          </a:xfrm>
          <a:prstGeom prst="rect">
            <a:avLst/>
          </a:prstGeom>
          <a:solidFill>
            <a:schemeClr val="bg1"/>
          </a:solidFill>
          <a:ln w="28575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2582A48-CA56-4A71-BB7A-5BE2CFDC2446}"/>
              </a:ext>
            </a:extLst>
          </p:cNvPr>
          <p:cNvSpPr txBox="1"/>
          <p:nvPr/>
        </p:nvSpPr>
        <p:spPr>
          <a:xfrm>
            <a:off x="10145271" y="2072680"/>
            <a:ext cx="6866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D72FC59-4F4D-4F3F-8015-E7B89030385D}"/>
              </a:ext>
            </a:extLst>
          </p:cNvPr>
          <p:cNvSpPr txBox="1"/>
          <p:nvPr/>
        </p:nvSpPr>
        <p:spPr>
          <a:xfrm>
            <a:off x="10145271" y="5228842"/>
            <a:ext cx="6866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514FF59-A9DC-480A-BCFA-01544DABA2F5}"/>
              </a:ext>
            </a:extLst>
          </p:cNvPr>
          <p:cNvSpPr txBox="1"/>
          <p:nvPr/>
        </p:nvSpPr>
        <p:spPr>
          <a:xfrm>
            <a:off x="10145271" y="1125144"/>
            <a:ext cx="6866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6BD3EA1-CC81-47B1-AD29-66358B9A4544}"/>
              </a:ext>
            </a:extLst>
          </p:cNvPr>
          <p:cNvSpPr txBox="1"/>
          <p:nvPr/>
        </p:nvSpPr>
        <p:spPr>
          <a:xfrm>
            <a:off x="10226294" y="4181317"/>
            <a:ext cx="6866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62623D1-F538-4EF6-A12B-77A2F3D04CE1}"/>
              </a:ext>
            </a:extLst>
          </p:cNvPr>
          <p:cNvSpPr txBox="1"/>
          <p:nvPr/>
        </p:nvSpPr>
        <p:spPr>
          <a:xfrm>
            <a:off x="10226294" y="3211453"/>
            <a:ext cx="6866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2A0B8EB-05EB-40EB-BB90-9D2F1D678BA2}"/>
              </a:ext>
            </a:extLst>
          </p:cNvPr>
          <p:cNvSpPr txBox="1"/>
          <p:nvPr/>
        </p:nvSpPr>
        <p:spPr>
          <a:xfrm>
            <a:off x="4650864" y="1213240"/>
            <a:ext cx="6094070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weigh 190 kilos.</a:t>
            </a:r>
            <a:endParaRPr lang="en-US" sz="3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00885AE-3B65-4B50-8E4D-66ED40894E1E}"/>
              </a:ext>
            </a:extLst>
          </p:cNvPr>
          <p:cNvSpPr txBox="1"/>
          <p:nvPr/>
        </p:nvSpPr>
        <p:spPr>
          <a:xfrm>
            <a:off x="268548" y="1203593"/>
            <a:ext cx="7141579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</a:t>
            </a:r>
            <a:r>
              <a:rPr lang="en-US" sz="3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Only the heaviest sumo wrestlers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487030E-6167-496D-AA1C-CDF14859B080}"/>
              </a:ext>
            </a:extLst>
          </p:cNvPr>
          <p:cNvSpPr txBox="1"/>
          <p:nvPr/>
        </p:nvSpPr>
        <p:spPr>
          <a:xfrm>
            <a:off x="1801328" y="3487620"/>
            <a:ext cx="1391884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have</a:t>
            </a:r>
            <a:endParaRPr lang="en-US" sz="3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1511FC1-2B8B-4566-8BB6-6DA9237DD092}"/>
              </a:ext>
            </a:extLst>
          </p:cNvPr>
          <p:cNvSpPr txBox="1"/>
          <p:nvPr/>
        </p:nvSpPr>
        <p:spPr>
          <a:xfrm>
            <a:off x="2807515" y="3476045"/>
            <a:ext cx="3628603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big breakfast.</a:t>
            </a:r>
            <a:endParaRPr lang="en-US" sz="3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8AB968C-FB91-445D-9DA5-7AD56A6D8296}"/>
              </a:ext>
            </a:extLst>
          </p:cNvPr>
          <p:cNvSpPr txBox="1"/>
          <p:nvPr/>
        </p:nvSpPr>
        <p:spPr>
          <a:xfrm>
            <a:off x="1801328" y="3475789"/>
            <a:ext cx="2417943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4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don’t have</a:t>
            </a:r>
            <a:endParaRPr lang="en-US" sz="34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7A41E8D-42E8-4697-A7A1-6437A9D623E4}"/>
              </a:ext>
            </a:extLst>
          </p:cNvPr>
          <p:cNvSpPr txBox="1"/>
          <p:nvPr/>
        </p:nvSpPr>
        <p:spPr>
          <a:xfrm>
            <a:off x="3769887" y="4505493"/>
            <a:ext cx="6169306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 chankonabe.</a:t>
            </a:r>
            <a:endParaRPr lang="en-US" sz="3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B1A7DBC-2C26-4E02-B253-1F9DE09DD0B8}"/>
              </a:ext>
            </a:extLst>
          </p:cNvPr>
          <p:cNvSpPr txBox="1"/>
          <p:nvPr/>
        </p:nvSpPr>
        <p:spPr>
          <a:xfrm>
            <a:off x="247159" y="4487853"/>
            <a:ext cx="4500222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>
              <a:spcBef>
                <a:spcPts val="260"/>
              </a:spcBef>
              <a:spcAft>
                <a:spcPts val="0"/>
              </a:spcAft>
            </a:pPr>
            <a:r>
              <a:rPr lang="en-US" sz="3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4)  </a:t>
            </a:r>
            <a:r>
              <a:rPr lang="en-US" sz="34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There isn’t much fat</a:t>
            </a:r>
          </a:p>
        </p:txBody>
      </p:sp>
    </p:spTree>
    <p:extLst>
      <p:ext uri="{BB962C8B-B14F-4D97-AF65-F5344CB8AC3E}">
        <p14:creationId xmlns:p14="http://schemas.microsoft.com/office/powerpoint/2010/main" val="182473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7.40741E-7 L 0.16419 0.00093 " pathEditMode="relative" rAng="0" ptsTypes="AA">
                                      <p:cBhvr>
                                        <p:cTn id="1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203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3.7037E-7 L 0.08047 -0.00162 " pathEditMode="relative" rAng="0" ptsTypes="AA">
                                      <p:cBhvr>
                                        <p:cTn id="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23" y="-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1.85185E-6 L 0.06914 -0.00139 " pathEditMode="relative" rAng="0" ptsTypes="AA">
                                      <p:cBhvr>
                                        <p:cTn id="5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51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/>
      <p:bldP spid="15" grpId="0"/>
      <p:bldP spid="21" grpId="0"/>
      <p:bldP spid="22" grpId="0"/>
      <p:bldP spid="23" grpId="0"/>
      <p:bldP spid="24" grpId="0"/>
      <p:bldP spid="25" grpId="0"/>
      <p:bldP spid="3" grpId="0"/>
      <p:bldP spid="26" grpId="0"/>
      <p:bldP spid="27" grpId="0"/>
      <p:bldP spid="28" grpId="0"/>
      <p:bldP spid="29" grpId="0"/>
      <p:bldP spid="3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A6CFE4F-D5CF-4459-BD52-4E6D7CC29B60}"/>
              </a:ext>
            </a:extLst>
          </p:cNvPr>
          <p:cNvSpPr txBox="1"/>
          <p:nvPr/>
        </p:nvSpPr>
        <p:spPr>
          <a:xfrm>
            <a:off x="541549" y="291170"/>
            <a:ext cx="9754341" cy="16423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4450" marR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Do you think a sumo wrestler’s life is interesting? Why / Why not?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C4A18DA-9D9F-4A17-AA16-414D22D57A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3937" y="2877926"/>
            <a:ext cx="2680012" cy="338372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2909586-E6FD-4BA0-9A83-3BD638EF14EC}"/>
              </a:ext>
            </a:extLst>
          </p:cNvPr>
          <p:cNvSpPr txBox="1"/>
          <p:nvPr/>
        </p:nvSpPr>
        <p:spPr>
          <a:xfrm>
            <a:off x="541549" y="2051791"/>
            <a:ext cx="844007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3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What is your </a:t>
            </a:r>
            <a:r>
              <a:rPr lang="en-US" sz="36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favourite</a:t>
            </a:r>
            <a:r>
              <a:rPr lang="en-US" sz="3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dish?</a:t>
            </a:r>
          </a:p>
        </p:txBody>
      </p:sp>
    </p:spTree>
    <p:extLst>
      <p:ext uri="{BB962C8B-B14F-4D97-AF65-F5344CB8AC3E}">
        <p14:creationId xmlns:p14="http://schemas.microsoft.com/office/powerpoint/2010/main" val="38923905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B138DFA-7855-4863-8729-84FD5A3191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sp>
        <p:nvSpPr>
          <p:cNvPr id="6" name="WordArt 2">
            <a:extLst>
              <a:ext uri="{FF2B5EF4-FFF2-40B4-BE49-F238E27FC236}">
                <a16:creationId xmlns:a16="http://schemas.microsoft.com/office/drawing/2014/main" id="{16F5E5AC-FE44-4367-9A1E-A9919CDE804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593059" y="347070"/>
            <a:ext cx="4572000" cy="96202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/>
          <a:lstStyle/>
          <a:p>
            <a:pPr algn="ctr"/>
            <a:r>
              <a:rPr lang="en-US" sz="65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  <a:cs typeface="Gisha" panose="020B0502040204020203" pitchFamily="34" charset="-79"/>
              </a:rPr>
              <a:t>Homework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4C068F3-C5CD-4A77-9DDC-DE0A34FBA8FA}"/>
              </a:ext>
            </a:extLst>
          </p:cNvPr>
          <p:cNvSpPr txBox="1"/>
          <p:nvPr/>
        </p:nvSpPr>
        <p:spPr>
          <a:xfrm>
            <a:off x="516301" y="1656165"/>
            <a:ext cx="11675698" cy="33275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marR="0" indent="-5715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tabLst>
                <a:tab pos="581025" algn="l"/>
              </a:tabLst>
            </a:pPr>
            <a:r>
              <a:rPr lang="en-US" sz="3600" b="1" dirty="0">
                <a:latin typeface="Times New Roman" panose="02020603050405020304" pitchFamily="18" charset="0"/>
                <a:ea typeface="MS Mincho" panose="02020609040205080304" pitchFamily="49" charset="-128"/>
              </a:rPr>
              <a:t>Learn by heart all the new words.</a:t>
            </a:r>
          </a:p>
          <a:p>
            <a:pPr marL="571500" marR="0" indent="-5715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tabLst>
                <a:tab pos="581025" algn="l"/>
              </a:tabLst>
            </a:pPr>
            <a:r>
              <a:rPr lang="en-US" sz="3600" b="1" dirty="0">
                <a:latin typeface="Times New Roman" panose="02020603050405020304" pitchFamily="18" charset="0"/>
                <a:ea typeface="MS Mincho" panose="02020609040205080304" pitchFamily="49" charset="-128"/>
              </a:rPr>
              <a:t>Read Skill strategy.</a:t>
            </a:r>
          </a:p>
          <a:p>
            <a:pPr marL="571500" marR="0" indent="-5715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tabLst>
                <a:tab pos="581025" algn="l"/>
              </a:tabLst>
            </a:pPr>
            <a:r>
              <a:rPr lang="en-US" sz="3600" b="1" dirty="0">
                <a:latin typeface="Times New Roman" panose="02020603050405020304" pitchFamily="18" charset="0"/>
                <a:ea typeface="MS Mincho" panose="02020609040205080304" pitchFamily="49" charset="-128"/>
              </a:rPr>
              <a:t>Workbook: 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exercises 1, 2/ p.40</a:t>
            </a:r>
          </a:p>
          <a:p>
            <a:pPr marL="571500" marR="0" indent="-5715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tabLst>
                <a:tab pos="581025" algn="l"/>
              </a:tabLst>
            </a:pPr>
            <a:r>
              <a:rPr lang="en-US" sz="3600" b="1" dirty="0">
                <a:latin typeface="Times New Roman" panose="02020603050405020304" pitchFamily="18" charset="0"/>
                <a:ea typeface="MS Mincho" panose="02020609040205080304" pitchFamily="49" charset="-128"/>
              </a:rPr>
              <a:t>Prepare the new lesson 4: 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Language focus – page 65.</a:t>
            </a:r>
            <a:endParaRPr lang="en-US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22555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107315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dArt 2">
            <a:extLst>
              <a:ext uri="{FF2B5EF4-FFF2-40B4-BE49-F238E27FC236}">
                <a16:creationId xmlns:a16="http://schemas.microsoft.com/office/drawing/2014/main" id="{8C33DA20-2904-4A3B-BE49-D00DBF9AF16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652052" y="125844"/>
            <a:ext cx="4572000" cy="96202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/>
          <a:lstStyle/>
          <a:p>
            <a:pPr algn="ctr"/>
            <a:r>
              <a:rPr lang="en-US" sz="65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  <a:cs typeface="Gisha" panose="020B0502040204020203" pitchFamily="34" charset="-79"/>
              </a:rPr>
              <a:t>Homework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A0E7DF3-EF54-4A1B-AD03-39C98DB6FE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3882" y="1193698"/>
            <a:ext cx="5909111" cy="3658522"/>
          </a:xfrm>
          <a:prstGeom prst="rect">
            <a:avLst/>
          </a:prstGeom>
        </p:spPr>
      </p:pic>
      <p:pic>
        <p:nvPicPr>
          <p:cNvPr id="7" name="Friends Plus for Vietnam G6 WB Track 06">
            <a:hlinkClick r:id="" action="ppaction://media"/>
            <a:extLst>
              <a:ext uri="{FF2B5EF4-FFF2-40B4-BE49-F238E27FC236}">
                <a16:creationId xmlns:a16="http://schemas.microsoft.com/office/drawing/2014/main" id="{3717ED80-C610-4279-9EDC-3C74CF10FB8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684282" y="3286432"/>
            <a:ext cx="609600" cy="6096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B490CD4-3982-4611-A32B-5756A1F856FB}"/>
              </a:ext>
            </a:extLst>
          </p:cNvPr>
          <p:cNvSpPr txBox="1"/>
          <p:nvPr/>
        </p:nvSpPr>
        <p:spPr>
          <a:xfrm>
            <a:off x="1816015" y="4822482"/>
            <a:ext cx="7581691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Note: file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Exercise 3 and 4 Workbook.</a:t>
            </a:r>
          </a:p>
        </p:txBody>
      </p:sp>
    </p:spTree>
    <p:extLst>
      <p:ext uri="{BB962C8B-B14F-4D97-AF65-F5344CB8AC3E}">
        <p14:creationId xmlns:p14="http://schemas.microsoft.com/office/powerpoint/2010/main" val="1777559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596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6061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0" name="Picture 8" descr="47 Covied 19 ideas | hand washing poster, kids clipart, cartoon kids">
            <a:extLst>
              <a:ext uri="{FF2B5EF4-FFF2-40B4-BE49-F238E27FC236}">
                <a16:creationId xmlns:a16="http://schemas.microsoft.com/office/drawing/2014/main" id="{CEDD904F-36F0-4181-A618-873C4303F8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887" y="1656520"/>
            <a:ext cx="3752931" cy="4512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40DC6A4-3BCC-4FBF-94F6-1A6EA0117D06}"/>
              </a:ext>
            </a:extLst>
          </p:cNvPr>
          <p:cNvSpPr txBox="1"/>
          <p:nvPr/>
        </p:nvSpPr>
        <p:spPr>
          <a:xfrm>
            <a:off x="3712464" y="2105561"/>
            <a:ext cx="73883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.VnVogue" panose="020B7200000000000000" pitchFamily="34" charset="0"/>
              </a:rPr>
              <a:t>TRUE or FALSE?</a:t>
            </a:r>
          </a:p>
        </p:txBody>
      </p:sp>
    </p:spTree>
    <p:extLst>
      <p:ext uri="{BB962C8B-B14F-4D97-AF65-F5344CB8AC3E}">
        <p14:creationId xmlns:p14="http://schemas.microsoft.com/office/powerpoint/2010/main" val="28709012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7EE7B32-6145-4935-A26F-FCD604FCC5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137"/>
            <a:ext cx="12191999" cy="6910241"/>
          </a:xfrm>
          <a:prstGeom prst="rect">
            <a:avLst/>
          </a:prstGeom>
        </p:spPr>
      </p:pic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F4691A79-8646-4880-940E-75189D49FDF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3919067"/>
              </p:ext>
            </p:extLst>
          </p:nvPr>
        </p:nvGraphicFramePr>
        <p:xfrm>
          <a:off x="340893" y="4041881"/>
          <a:ext cx="11134846" cy="1310640"/>
        </p:xfrm>
        <a:graphic>
          <a:graphicData uri="http://schemas.openxmlformats.org/drawingml/2006/table">
            <a:tbl>
              <a:tblPr/>
              <a:tblGrid>
                <a:gridCol w="11134846">
                  <a:extLst>
                    <a:ext uri="{9D8B030D-6E8A-4147-A177-3AD203B41FA5}">
                      <a16:colId xmlns:a16="http://schemas.microsoft.com/office/drawing/2014/main" val="79044912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4000" b="1" i="0" dirty="0">
                          <a:solidFill>
                            <a:srgbClr val="24202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Use a dictionary to check the meanings of the words in </a:t>
                      </a:r>
                      <a:r>
                        <a:rPr lang="en-US" sz="4000" b="1" i="0" dirty="0">
                          <a:solidFill>
                            <a:srgbClr val="00ADEE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blue </a:t>
                      </a:r>
                      <a:r>
                        <a:rPr lang="en-US" sz="4000" b="1" i="0" dirty="0">
                          <a:solidFill>
                            <a:srgbClr val="24202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 the text.</a:t>
                      </a:r>
                      <a:endParaRPr lang="en-US" sz="4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83266842"/>
                  </a:ext>
                </a:extLst>
              </a:tr>
            </a:tbl>
          </a:graphicData>
        </a:graphic>
      </p:graphicFrame>
      <p:sp>
        <p:nvSpPr>
          <p:cNvPr id="7" name="Rectangle 1">
            <a:extLst>
              <a:ext uri="{FF2B5EF4-FFF2-40B4-BE49-F238E27FC236}">
                <a16:creationId xmlns:a16="http://schemas.microsoft.com/office/drawing/2014/main" id="{1AF426DE-3503-409A-BFC5-111ABBE6E7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00500" y="381793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48C5344-AE7D-4184-A35A-CD8DF1F431CC}"/>
              </a:ext>
            </a:extLst>
          </p:cNvPr>
          <p:cNvSpPr txBox="1"/>
          <p:nvPr/>
        </p:nvSpPr>
        <p:spPr>
          <a:xfrm>
            <a:off x="-1" y="2505638"/>
            <a:ext cx="12192000" cy="120032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7200" b="1" dirty="0">
                <a:solidFill>
                  <a:srgbClr val="002060"/>
                </a:solidFill>
                <a:effectLst/>
                <a:latin typeface="VNI-Fato" pitchFamily="2" charset="0"/>
                <a:ea typeface="Times New Roman" panose="02020603050405020304" pitchFamily="18" charset="0"/>
              </a:rPr>
              <a:t>Vocabulary Plus</a:t>
            </a:r>
            <a:endParaRPr lang="en-US" sz="7200" dirty="0">
              <a:solidFill>
                <a:srgbClr val="002060"/>
              </a:solidFill>
              <a:latin typeface="VNI-Fat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81868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904B3E9-F3CC-462F-8B1D-0C06BFA4E12D}"/>
              </a:ext>
            </a:extLst>
          </p:cNvPr>
          <p:cNvSpPr txBox="1"/>
          <p:nvPr/>
        </p:nvSpPr>
        <p:spPr>
          <a:xfrm>
            <a:off x="268549" y="1202661"/>
            <a:ext cx="8351668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>
              <a:spcBef>
                <a:spcPts val="260"/>
              </a:spcBef>
              <a:spcAft>
                <a:spcPts val="0"/>
              </a:spcAft>
              <a:buFont typeface="+mj-lt"/>
              <a:buAutoNum type="arabicParenR"/>
            </a:pPr>
            <a:r>
              <a:rPr lang="en-US" sz="3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Most sumo wrestlers weigh 190 kilos.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6D53E44-EB86-4D31-BF94-509E3042DB50}"/>
              </a:ext>
            </a:extLst>
          </p:cNvPr>
          <p:cNvSpPr txBox="1"/>
          <p:nvPr/>
        </p:nvSpPr>
        <p:spPr>
          <a:xfrm>
            <a:off x="268548" y="2159292"/>
            <a:ext cx="9257192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>
              <a:spcBef>
                <a:spcPts val="260"/>
              </a:spcBef>
              <a:spcAft>
                <a:spcPts val="0"/>
              </a:spcAft>
            </a:pPr>
            <a:r>
              <a:rPr lang="en-US" sz="3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2) Sumo wrestlers start training early in the 	morning.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46901DF-F87C-421F-B914-93A3229B8D2F}"/>
              </a:ext>
            </a:extLst>
          </p:cNvPr>
          <p:cNvSpPr txBox="1"/>
          <p:nvPr/>
        </p:nvSpPr>
        <p:spPr>
          <a:xfrm>
            <a:off x="268548" y="3464214"/>
            <a:ext cx="9345966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>
              <a:spcBef>
                <a:spcPts val="260"/>
              </a:spcBef>
              <a:spcAft>
                <a:spcPts val="0"/>
              </a:spcAft>
            </a:pPr>
            <a:r>
              <a:rPr lang="en-US" sz="3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3) They have a big breakfast.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DEA29A8-0879-4451-95A5-6AC67DE11BEE}"/>
              </a:ext>
            </a:extLst>
          </p:cNvPr>
          <p:cNvSpPr txBox="1"/>
          <p:nvPr/>
        </p:nvSpPr>
        <p:spPr>
          <a:xfrm>
            <a:off x="268549" y="4488109"/>
            <a:ext cx="9257190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>
              <a:spcBef>
                <a:spcPts val="260"/>
              </a:spcBef>
              <a:spcAft>
                <a:spcPts val="0"/>
              </a:spcAft>
            </a:pPr>
            <a:r>
              <a:rPr lang="en-US" sz="3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4)  There’s a lot of fat in chankonabe.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88C4752-908E-4ADA-88FB-FDB63D34BCB0}"/>
              </a:ext>
            </a:extLst>
          </p:cNvPr>
          <p:cNvSpPr txBox="1"/>
          <p:nvPr/>
        </p:nvSpPr>
        <p:spPr>
          <a:xfrm>
            <a:off x="268548" y="5344503"/>
            <a:ext cx="7996562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>
              <a:spcBef>
                <a:spcPts val="260"/>
              </a:spcBef>
              <a:spcAft>
                <a:spcPts val="0"/>
              </a:spcAft>
            </a:pPr>
            <a:r>
              <a:rPr lang="en-US" sz="3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5) They sometimes eat sweet foods.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CA73CE0-DA5E-4330-A07B-A94FC19EA58E}"/>
              </a:ext>
            </a:extLst>
          </p:cNvPr>
          <p:cNvSpPr txBox="1"/>
          <p:nvPr/>
        </p:nvSpPr>
        <p:spPr>
          <a:xfrm>
            <a:off x="0" y="-19666"/>
            <a:ext cx="12191999" cy="830997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4800" b="1" dirty="0">
                <a:solidFill>
                  <a:schemeClr val="accent2">
                    <a:lumMod val="75000"/>
                  </a:schemeClr>
                </a:solidFill>
                <a:latin typeface="Snap ITC" panose="04040A07060A02020202" pitchFamily="82" charset="0"/>
                <a:cs typeface="Times New Roman" panose="02020603050405020304" pitchFamily="18" charset="0"/>
              </a:rPr>
              <a:t>TRUE – FALSE  QUIZ</a:t>
            </a:r>
            <a:endParaRPr lang="en-US" sz="4800" dirty="0">
              <a:solidFill>
                <a:schemeClr val="accent2">
                  <a:lumMod val="75000"/>
                </a:schemeClr>
              </a:solidFill>
              <a:latin typeface="Snap ITC" panose="04040A07060A02020202" pitchFamily="82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F4B4C6A-0070-4EA2-855C-B73632FD1CCC}"/>
              </a:ext>
            </a:extLst>
          </p:cNvPr>
          <p:cNvSpPr/>
          <p:nvPr/>
        </p:nvSpPr>
        <p:spPr>
          <a:xfrm>
            <a:off x="10145273" y="1213659"/>
            <a:ext cx="637309" cy="657775"/>
          </a:xfrm>
          <a:prstGeom prst="rect">
            <a:avLst/>
          </a:prstGeom>
          <a:solidFill>
            <a:schemeClr val="bg1"/>
          </a:solidFill>
          <a:ln w="28575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F54174C-76B4-4EBD-A2E1-6011904F847B}"/>
              </a:ext>
            </a:extLst>
          </p:cNvPr>
          <p:cNvSpPr/>
          <p:nvPr/>
        </p:nvSpPr>
        <p:spPr>
          <a:xfrm>
            <a:off x="10145273" y="2159292"/>
            <a:ext cx="637309" cy="657775"/>
          </a:xfrm>
          <a:prstGeom prst="rect">
            <a:avLst/>
          </a:prstGeom>
          <a:solidFill>
            <a:schemeClr val="bg1"/>
          </a:solidFill>
          <a:ln w="28575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004758C-066A-43DC-A574-9B8CFBA99EB1}"/>
              </a:ext>
            </a:extLst>
          </p:cNvPr>
          <p:cNvSpPr/>
          <p:nvPr/>
        </p:nvSpPr>
        <p:spPr>
          <a:xfrm>
            <a:off x="10145274" y="3298065"/>
            <a:ext cx="637309" cy="657775"/>
          </a:xfrm>
          <a:prstGeom prst="rect">
            <a:avLst/>
          </a:prstGeom>
          <a:solidFill>
            <a:schemeClr val="bg1"/>
          </a:solidFill>
          <a:ln w="28575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C0C8987-342B-4C09-8111-2BFBD0B26F43}"/>
              </a:ext>
            </a:extLst>
          </p:cNvPr>
          <p:cNvSpPr/>
          <p:nvPr/>
        </p:nvSpPr>
        <p:spPr>
          <a:xfrm>
            <a:off x="10145271" y="4300933"/>
            <a:ext cx="637309" cy="657775"/>
          </a:xfrm>
          <a:prstGeom prst="rect">
            <a:avLst/>
          </a:prstGeom>
          <a:solidFill>
            <a:schemeClr val="bg1"/>
          </a:solidFill>
          <a:ln w="28575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0191E58-DE74-4266-AF2C-527F4A2085F9}"/>
              </a:ext>
            </a:extLst>
          </p:cNvPr>
          <p:cNvSpPr/>
          <p:nvPr/>
        </p:nvSpPr>
        <p:spPr>
          <a:xfrm>
            <a:off x="10145272" y="5303801"/>
            <a:ext cx="637309" cy="690517"/>
          </a:xfrm>
          <a:prstGeom prst="rect">
            <a:avLst/>
          </a:prstGeom>
          <a:solidFill>
            <a:schemeClr val="bg1"/>
          </a:solidFill>
          <a:ln w="28575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481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C6171FE-7A8E-49B4-89ED-35342653AD4F}"/>
              </a:ext>
            </a:extLst>
          </p:cNvPr>
          <p:cNvSpPr txBox="1"/>
          <p:nvPr/>
        </p:nvSpPr>
        <p:spPr>
          <a:xfrm>
            <a:off x="0" y="2680465"/>
            <a:ext cx="12192000" cy="107721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Listen to the text again and complete the summary with five of the words in the box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01862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F538B5E-360D-45BF-8B86-BAA54A42BBA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770831" y="854960"/>
            <a:ext cx="5115064" cy="448939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84DB332-4F68-4523-8772-ADC1687C1749}"/>
              </a:ext>
            </a:extLst>
          </p:cNvPr>
          <p:cNvSpPr txBox="1"/>
          <p:nvPr/>
        </p:nvSpPr>
        <p:spPr>
          <a:xfrm>
            <a:off x="6096000" y="1739412"/>
            <a:ext cx="551894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ctr">
              <a:spcBef>
                <a:spcPts val="260"/>
              </a:spcBef>
              <a:spcAft>
                <a:spcPts val="0"/>
              </a:spcAft>
              <a:tabLst>
                <a:tab pos="102870" algn="l"/>
              </a:tabLst>
            </a:pP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What does the man do?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073F2CF-6A9D-4903-8C3C-64E6D4DDF6F5}"/>
              </a:ext>
            </a:extLst>
          </p:cNvPr>
          <p:cNvSpPr txBox="1"/>
          <p:nvPr/>
        </p:nvSpPr>
        <p:spPr>
          <a:xfrm>
            <a:off x="5885895" y="2561049"/>
            <a:ext cx="609452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ctr">
              <a:spcBef>
                <a:spcPts val="260"/>
              </a:spcBef>
              <a:spcAft>
                <a:spcPts val="0"/>
              </a:spcAft>
              <a:tabLst>
                <a:tab pos="102870" algn="l"/>
              </a:tabLst>
            </a:pP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What do you know about a sumo wrestler?</a:t>
            </a:r>
          </a:p>
        </p:txBody>
      </p:sp>
    </p:spTree>
    <p:extLst>
      <p:ext uri="{BB962C8B-B14F-4D97-AF65-F5344CB8AC3E}">
        <p14:creationId xmlns:p14="http://schemas.microsoft.com/office/powerpoint/2010/main" val="2801695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" y="0"/>
            <a:ext cx="12192000" cy="6858000"/>
          </a:xfrm>
          <a:ln>
            <a:noFill/>
          </a:ln>
        </p:spPr>
      </p:pic>
      <p:sp>
        <p:nvSpPr>
          <p:cNvPr id="16388" name="TextBox 9"/>
          <p:cNvSpPr txBox="1">
            <a:spLocks noChangeArrowheads="1"/>
          </p:cNvSpPr>
          <p:nvPr/>
        </p:nvSpPr>
        <p:spPr bwMode="auto">
          <a:xfrm>
            <a:off x="5368530" y="3082529"/>
            <a:ext cx="184731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100">
              <a:latin typeface="Arial" panose="020B0604020202020204" pitchFamily="34" charset="0"/>
            </a:endParaRP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3617304" y="497205"/>
            <a:ext cx="3871913" cy="101566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6000" b="1" dirty="0">
                <a:ln w="28575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Stencil" panose="040409050D0802020404" pitchFamily="82" charset="0"/>
                <a:cs typeface="Times New Roman" panose="02020603050405020304" pitchFamily="18" charset="0"/>
              </a:rPr>
              <a:t>UNIT 4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901C749-1259-403C-B41F-5E7E641C5C6E}"/>
              </a:ext>
            </a:extLst>
          </p:cNvPr>
          <p:cNvSpPr/>
          <p:nvPr/>
        </p:nvSpPr>
        <p:spPr>
          <a:xfrm>
            <a:off x="-595682" y="2428504"/>
            <a:ext cx="7830105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sz="5000" b="1" u="sng" dirty="0">
                <a:ln w="28575">
                  <a:solidFill>
                    <a:srgbClr val="002060"/>
                  </a:solidFill>
                </a:ln>
                <a:solidFill>
                  <a:srgbClr val="FFCC66"/>
                </a:solidFill>
                <a:latin typeface=".VnVogue" panose="020B7200000000000000" pitchFamily="34" charset="0"/>
                <a:cs typeface="Times New Roman" panose="02020603050405020304" pitchFamily="18" charset="0"/>
              </a:rPr>
              <a:t>Lesson 3</a:t>
            </a:r>
            <a:r>
              <a:rPr lang="en-US" sz="5000" b="1" dirty="0">
                <a:ln w="28575">
                  <a:solidFill>
                    <a:srgbClr val="002060"/>
                  </a:solidFill>
                </a:ln>
                <a:solidFill>
                  <a:srgbClr val="FFCC66"/>
                </a:solidFill>
                <a:latin typeface=".VnVogue" panose="020B7200000000000000" pitchFamily="34" charset="0"/>
                <a:cs typeface="Times New Roman" panose="02020603050405020304" pitchFamily="18" charset="0"/>
              </a:rPr>
              <a:t>: READING</a:t>
            </a:r>
            <a:endParaRPr lang="en-US" sz="5000" dirty="0">
              <a:ln w="28575">
                <a:solidFill>
                  <a:srgbClr val="002060"/>
                </a:solidFill>
              </a:ln>
              <a:solidFill>
                <a:srgbClr val="FFCC66"/>
              </a:solidFill>
              <a:latin typeface=".VnVogue" panose="020B72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D817F4B-7F45-42B6-A391-7A7891BC8828}"/>
              </a:ext>
            </a:extLst>
          </p:cNvPr>
          <p:cNvSpPr txBox="1"/>
          <p:nvPr/>
        </p:nvSpPr>
        <p:spPr>
          <a:xfrm>
            <a:off x="2270833" y="1512868"/>
            <a:ext cx="765033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6000" b="1" dirty="0">
                <a:ln w="28575"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Stencil" panose="040409050D0802020404" pitchFamily="82" charset="0"/>
                <a:ea typeface="MS Mincho" panose="02020609040205080304" pitchFamily="49" charset="-128"/>
              </a:rPr>
              <a:t>food and health </a:t>
            </a:r>
            <a:endParaRPr lang="en-US" sz="60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3A1360D-A94F-4BA6-BBD6-70A328A256C4}"/>
              </a:ext>
            </a:extLst>
          </p:cNvPr>
          <p:cNvSpPr txBox="1"/>
          <p:nvPr/>
        </p:nvSpPr>
        <p:spPr>
          <a:xfrm>
            <a:off x="6172397" y="2478518"/>
            <a:ext cx="6165540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000" b="1" dirty="0">
                <a:ln w="28575">
                  <a:solidFill>
                    <a:srgbClr val="002060"/>
                  </a:solidFill>
                </a:ln>
                <a:solidFill>
                  <a:srgbClr val="FFCC66"/>
                </a:solidFill>
                <a:latin typeface=".VnVogue" panose="020B7200000000000000" pitchFamily="34" charset="0"/>
                <a:cs typeface="Times New Roman" panose="02020603050405020304" pitchFamily="18" charset="0"/>
              </a:rPr>
              <a:t>- SUMO WRESTLERS </a:t>
            </a:r>
            <a:endParaRPr lang="en-US" sz="5000" dirty="0">
              <a:latin typeface=".VnVogue" panose="020B7200000000000000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1487C29-0405-4158-8501-55B2F2BE80C0}"/>
              </a:ext>
            </a:extLst>
          </p:cNvPr>
          <p:cNvSpPr txBox="1"/>
          <p:nvPr/>
        </p:nvSpPr>
        <p:spPr>
          <a:xfrm>
            <a:off x="4955458" y="3206556"/>
            <a:ext cx="2028119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Page 64</a:t>
            </a:r>
          </a:p>
        </p:txBody>
      </p:sp>
    </p:spTree>
    <p:extLst>
      <p:ext uri="{BB962C8B-B14F-4D97-AF65-F5344CB8AC3E}">
        <p14:creationId xmlns:p14="http://schemas.microsoft.com/office/powerpoint/2010/main" val="2252981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A1CC7FC-E650-4085-9350-7F4AEC13DC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62232"/>
            <a:ext cx="5235676" cy="367234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BCC4EEE-ED6A-440C-B0D4-50787099DB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7974" y="213850"/>
            <a:ext cx="7384026" cy="648191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067358D-C9F5-4476-847A-902C5A81BCFD}"/>
              </a:ext>
            </a:extLst>
          </p:cNvPr>
          <p:cNvSpPr txBox="1"/>
          <p:nvPr/>
        </p:nvSpPr>
        <p:spPr>
          <a:xfrm>
            <a:off x="2066449" y="855407"/>
            <a:ext cx="1414170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Page 64</a:t>
            </a:r>
          </a:p>
        </p:txBody>
      </p:sp>
    </p:spTree>
    <p:extLst>
      <p:ext uri="{BB962C8B-B14F-4D97-AF65-F5344CB8AC3E}">
        <p14:creationId xmlns:p14="http://schemas.microsoft.com/office/powerpoint/2010/main" val="34283566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D8137DB-24A9-41C3-A3AD-5F12B84226CA}"/>
              </a:ext>
            </a:extLst>
          </p:cNvPr>
          <p:cNvPicPr/>
          <p:nvPr/>
        </p:nvPicPr>
        <p:blipFill rotWithShape="1">
          <a:blip r:embed="rId2"/>
          <a:srcRect t="1404"/>
          <a:stretch/>
        </p:blipFill>
        <p:spPr>
          <a:xfrm>
            <a:off x="1165123" y="290098"/>
            <a:ext cx="9143999" cy="50340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876513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600687D-353C-4C61-BEA3-8EBA782828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710516"/>
          </a:xfrm>
          <a:prstGeom prst="rect">
            <a:avLst/>
          </a:prstGeom>
        </p:spPr>
      </p:pic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6504E190-E4DF-405E-A3BD-87DA286A9C6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3803035"/>
              </p:ext>
            </p:extLst>
          </p:nvPr>
        </p:nvGraphicFramePr>
        <p:xfrm>
          <a:off x="926570" y="2281912"/>
          <a:ext cx="4406939" cy="472440"/>
        </p:xfrm>
        <a:graphic>
          <a:graphicData uri="http://schemas.openxmlformats.org/drawingml/2006/table">
            <a:tbl>
              <a:tblPr/>
              <a:tblGrid>
                <a:gridCol w="4406939">
                  <a:extLst>
                    <a:ext uri="{9D8B030D-6E8A-4147-A177-3AD203B41FA5}">
                      <a16:colId xmlns:a16="http://schemas.microsoft.com/office/drawing/2014/main" val="2815881694"/>
                    </a:ext>
                  </a:extLst>
                </a:gridCol>
              </a:tblGrid>
              <a:tr h="446540">
                <a:tc>
                  <a:txBody>
                    <a:bodyPr/>
                    <a:lstStyle/>
                    <a:p>
                      <a:r>
                        <a:rPr lang="en-US" sz="2500" b="1" i="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What’s their typical day?</a:t>
                      </a:r>
                    </a:p>
                  </a:txBody>
                  <a:tcPr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38205943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B30E576C-2A62-41D1-B9D0-18D5F1D2A6C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3756660"/>
              </p:ext>
            </p:extLst>
          </p:nvPr>
        </p:nvGraphicFramePr>
        <p:xfrm>
          <a:off x="926570" y="3274908"/>
          <a:ext cx="4406939" cy="707886"/>
        </p:xfrm>
        <a:graphic>
          <a:graphicData uri="http://schemas.openxmlformats.org/drawingml/2006/table">
            <a:tbl>
              <a:tblPr/>
              <a:tblGrid>
                <a:gridCol w="4406939">
                  <a:extLst>
                    <a:ext uri="{9D8B030D-6E8A-4147-A177-3AD203B41FA5}">
                      <a16:colId xmlns:a16="http://schemas.microsoft.com/office/drawing/2014/main" val="1715853917"/>
                    </a:ext>
                  </a:extLst>
                </a:gridCol>
              </a:tblGrid>
              <a:tr h="707886">
                <a:tc>
                  <a:txBody>
                    <a:bodyPr/>
                    <a:lstStyle/>
                    <a:p>
                      <a:r>
                        <a:rPr lang="en-US" sz="2500" b="1" i="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What do they have for lunch?</a:t>
                      </a: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550913365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2DEBF419-FF90-4973-A972-D94C2499B9D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800665"/>
              </p:ext>
            </p:extLst>
          </p:nvPr>
        </p:nvGraphicFramePr>
        <p:xfrm>
          <a:off x="1048953" y="4050240"/>
          <a:ext cx="2800376" cy="472440"/>
        </p:xfrm>
        <a:graphic>
          <a:graphicData uri="http://schemas.openxmlformats.org/drawingml/2006/table">
            <a:tbl>
              <a:tblPr/>
              <a:tblGrid>
                <a:gridCol w="2800376">
                  <a:extLst>
                    <a:ext uri="{9D8B030D-6E8A-4147-A177-3AD203B41FA5}">
                      <a16:colId xmlns:a16="http://schemas.microsoft.com/office/drawing/2014/main" val="341665010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sz="2500" b="1" i="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Is it healthy?</a:t>
                      </a: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49250491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68CDFBB4-09C6-416D-BADE-748DE0C9AE7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3453554"/>
              </p:ext>
            </p:extLst>
          </p:nvPr>
        </p:nvGraphicFramePr>
        <p:xfrm>
          <a:off x="966992" y="5572790"/>
          <a:ext cx="6023737" cy="472440"/>
        </p:xfrm>
        <a:graphic>
          <a:graphicData uri="http://schemas.openxmlformats.org/drawingml/2006/table">
            <a:tbl>
              <a:tblPr/>
              <a:tblGrid>
                <a:gridCol w="6023737">
                  <a:extLst>
                    <a:ext uri="{9D8B030D-6E8A-4147-A177-3AD203B41FA5}">
                      <a16:colId xmlns:a16="http://schemas.microsoft.com/office/drawing/2014/main" val="167362842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sz="2500" b="1" i="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Do they ever eat any different foods?</a:t>
                      </a: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25127951"/>
                  </a:ext>
                </a:extLst>
              </a:tr>
            </a:tbl>
          </a:graphicData>
        </a:graphic>
      </p:graphicFrame>
      <p:pic>
        <p:nvPicPr>
          <p:cNvPr id="10" name="Friends Plus for Vietnam G6 SB Track 2.05">
            <a:hlinkClick r:id="" action="ppaction://media"/>
            <a:extLst>
              <a:ext uri="{FF2B5EF4-FFF2-40B4-BE49-F238E27FC236}">
                <a16:creationId xmlns:a16="http://schemas.microsoft.com/office/drawing/2014/main" id="{400FA9BA-FD4F-4DAB-9EEB-391A5C5B73F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424606" y="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2159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115523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86F87F8F-836B-4F1C-B1B8-79CD03C8C59F}"/>
              </a:ext>
            </a:extLst>
          </p:cNvPr>
          <p:cNvSpPr/>
          <p:nvPr/>
        </p:nvSpPr>
        <p:spPr>
          <a:xfrm>
            <a:off x="942731" y="477237"/>
            <a:ext cx="10631953" cy="1640929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AB96235-6922-4CE7-8088-548133D52374}"/>
              </a:ext>
            </a:extLst>
          </p:cNvPr>
          <p:cNvSpPr txBox="1"/>
          <p:nvPr/>
        </p:nvSpPr>
        <p:spPr>
          <a:xfrm>
            <a:off x="1511143" y="638066"/>
            <a:ext cx="142079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eat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5BDB054-A4D6-488D-90D1-2F590F4AA5CA}"/>
              </a:ext>
            </a:extLst>
          </p:cNvPr>
          <p:cNvSpPr txBox="1"/>
          <p:nvPr/>
        </p:nvSpPr>
        <p:spPr>
          <a:xfrm>
            <a:off x="3120928" y="639016"/>
            <a:ext cx="92211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8CA1F8E-1F44-4E84-A822-4851FC8F7D95}"/>
              </a:ext>
            </a:extLst>
          </p:cNvPr>
          <p:cNvSpPr txBox="1"/>
          <p:nvPr/>
        </p:nvSpPr>
        <p:spPr>
          <a:xfrm>
            <a:off x="1355571" y="1231584"/>
            <a:ext cx="142079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sleep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1474AAA-7F43-4DF1-A957-C3BCEDFF175C}"/>
              </a:ext>
            </a:extLst>
          </p:cNvPr>
          <p:cNvSpPr txBox="1"/>
          <p:nvPr/>
        </p:nvSpPr>
        <p:spPr>
          <a:xfrm>
            <a:off x="6343943" y="620450"/>
            <a:ext cx="209959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healthy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66CB809-80BC-4231-B3A1-74FD6BA6C21A}"/>
              </a:ext>
            </a:extLst>
          </p:cNvPr>
          <p:cNvSpPr txBox="1"/>
          <p:nvPr/>
        </p:nvSpPr>
        <p:spPr>
          <a:xfrm>
            <a:off x="4387611" y="614573"/>
            <a:ext cx="167385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before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AAB471E-23CB-4DC5-80C8-896642CD6284}"/>
              </a:ext>
            </a:extLst>
          </p:cNvPr>
          <p:cNvSpPr txBox="1"/>
          <p:nvPr/>
        </p:nvSpPr>
        <p:spPr>
          <a:xfrm>
            <a:off x="8929067" y="614559"/>
            <a:ext cx="263179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mornings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975F187-8C90-406A-B92A-5B04C1384937}"/>
              </a:ext>
            </a:extLst>
          </p:cNvPr>
          <p:cNvSpPr txBox="1"/>
          <p:nvPr/>
        </p:nvSpPr>
        <p:spPr>
          <a:xfrm>
            <a:off x="2980345" y="1246065"/>
            <a:ext cx="133374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isn’t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BD49C5B-8944-4316-973C-86E33BFC1F5E}"/>
              </a:ext>
            </a:extLst>
          </p:cNvPr>
          <p:cNvSpPr txBox="1"/>
          <p:nvPr/>
        </p:nvSpPr>
        <p:spPr>
          <a:xfrm>
            <a:off x="8727668" y="1284397"/>
            <a:ext cx="260238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afternoons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447E5CD-734A-4DB2-8BAB-F527901C9952}"/>
              </a:ext>
            </a:extLst>
          </p:cNvPr>
          <p:cNvSpPr txBox="1"/>
          <p:nvPr/>
        </p:nvSpPr>
        <p:spPr>
          <a:xfrm>
            <a:off x="6144530" y="1225549"/>
            <a:ext cx="238325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unhealthy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7F93B2C-9CDE-4FFB-B916-1C60AE8A78DF}"/>
              </a:ext>
            </a:extLst>
          </p:cNvPr>
          <p:cNvSpPr txBox="1"/>
          <p:nvPr/>
        </p:nvSpPr>
        <p:spPr>
          <a:xfrm>
            <a:off x="4514725" y="1211355"/>
            <a:ext cx="133374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after </a:t>
            </a:r>
          </a:p>
        </p:txBody>
      </p:sp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D96C4B1F-8D2B-49C5-9624-E325977CADF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025761"/>
              </p:ext>
            </p:extLst>
          </p:nvPr>
        </p:nvGraphicFramePr>
        <p:xfrm>
          <a:off x="338267" y="2501843"/>
          <a:ext cx="11582982" cy="2929890"/>
        </p:xfrm>
        <a:graphic>
          <a:graphicData uri="http://schemas.openxmlformats.org/drawingml/2006/table">
            <a:tbl>
              <a:tblPr/>
              <a:tblGrid>
                <a:gridCol w="11582982">
                  <a:extLst>
                    <a:ext uri="{9D8B030D-6E8A-4147-A177-3AD203B41FA5}">
                      <a16:colId xmlns:a16="http://schemas.microsoft.com/office/drawing/2014/main" val="314372796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3200" b="0" i="0" dirty="0">
                          <a:solidFill>
                            <a:srgbClr val="24202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 lifestyle of sumo wrestlers </a:t>
                      </a:r>
                      <a:r>
                        <a:rPr lang="en-US" sz="3200" b="1" i="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1)</a:t>
                      </a:r>
                      <a:r>
                        <a:rPr lang="en-US" sz="3200" b="1" i="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i="0" dirty="0">
                          <a:solidFill>
                            <a:srgbClr val="24202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___________ </a:t>
                      </a:r>
                      <a:r>
                        <a:rPr lang="en-US" sz="3200" b="0" i="0" dirty="0">
                          <a:solidFill>
                            <a:srgbClr val="24202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normal. The food which they eat is </a:t>
                      </a:r>
                      <a:r>
                        <a:rPr lang="en-US" sz="3200" b="1" i="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2) </a:t>
                      </a:r>
                      <a:r>
                        <a:rPr lang="en-US" sz="3200" b="1" i="0" dirty="0">
                          <a:solidFill>
                            <a:srgbClr val="24202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_______________ </a:t>
                      </a:r>
                      <a:r>
                        <a:rPr lang="en-US" sz="3200" b="0" i="0" dirty="0">
                          <a:solidFill>
                            <a:srgbClr val="24202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but they </a:t>
                      </a:r>
                      <a:r>
                        <a:rPr lang="en-US" sz="3200" b="1" i="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3)</a:t>
                      </a:r>
                      <a:r>
                        <a:rPr lang="en-US" sz="3200" b="1" i="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i="0" dirty="0">
                          <a:solidFill>
                            <a:srgbClr val="24202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_________</a:t>
                      </a:r>
                      <a:r>
                        <a:rPr lang="en-US" sz="3200" b="0" i="0" dirty="0">
                          <a:solidFill>
                            <a:srgbClr val="24202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 lot. They also sleep a lot in the </a:t>
                      </a:r>
                      <a:r>
                        <a:rPr lang="en-US" sz="3200" b="1" i="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4)</a:t>
                      </a:r>
                      <a:r>
                        <a:rPr lang="en-US" sz="3200" b="1" i="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i="0" dirty="0">
                          <a:solidFill>
                            <a:srgbClr val="24202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________________</a:t>
                      </a:r>
                      <a:r>
                        <a:rPr lang="en-US" sz="3200" b="0" i="0" dirty="0">
                          <a:solidFill>
                            <a:srgbClr val="24202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and they don’t exercise </a:t>
                      </a:r>
                      <a:r>
                        <a:rPr lang="en-US" sz="3200" b="1" i="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5)</a:t>
                      </a:r>
                      <a:r>
                        <a:rPr lang="en-US" sz="3200" b="1" i="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i="0" dirty="0">
                          <a:solidFill>
                            <a:srgbClr val="24202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______________ </a:t>
                      </a:r>
                      <a:r>
                        <a:rPr lang="en-US" sz="3200" b="0" i="0" dirty="0">
                          <a:solidFill>
                            <a:srgbClr val="24202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meals.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0362202"/>
                  </a:ext>
                </a:extLst>
              </a:tr>
            </a:tbl>
          </a:graphicData>
        </a:graphic>
      </p:graphicFrame>
      <p:sp>
        <p:nvSpPr>
          <p:cNvPr id="19" name="Rectangle 2">
            <a:extLst>
              <a:ext uri="{FF2B5EF4-FFF2-40B4-BE49-F238E27FC236}">
                <a16:creationId xmlns:a16="http://schemas.microsoft.com/office/drawing/2014/main" id="{5F398161-7C8E-4683-84E1-939D96735D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52943" y="412072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5933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3.7037E-6 L 0.28008 0.1946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97" y="97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0 L -0.18203 0.387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02" y="193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3.7037E-6 L 0.64479 0.38981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240" y="194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7.40741E-7 L -0.24818 0.40718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409" y="20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-1.11111E-6 L -0.11979 0.51898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90" y="25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4" grpId="0"/>
      <p:bldP spid="15" grpId="0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4 Easy No Bake Dessert Cup Recipe | Eggless Dessert Idea | Yummy - Kultejas  News">
            <a:extLst>
              <a:ext uri="{FF2B5EF4-FFF2-40B4-BE49-F238E27FC236}">
                <a16:creationId xmlns:a16="http://schemas.microsoft.com/office/drawing/2014/main" id="{4CF29A73-EEE5-409E-89F1-AD900E831A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7727" y="811761"/>
            <a:ext cx="6310990" cy="3549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44CF702-DF2A-4D55-A74C-9A33C99CC4C5}"/>
              </a:ext>
            </a:extLst>
          </p:cNvPr>
          <p:cNvSpPr txBox="1"/>
          <p:nvPr/>
        </p:nvSpPr>
        <p:spPr>
          <a:xfrm>
            <a:off x="161286" y="-78764"/>
            <a:ext cx="31714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New words: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F1BE10E-9C15-46E5-9A56-B73DBD4B8360}"/>
              </a:ext>
            </a:extLst>
          </p:cNvPr>
          <p:cNvSpPr txBox="1"/>
          <p:nvPr/>
        </p:nvSpPr>
        <p:spPr>
          <a:xfrm>
            <a:off x="22896" y="794577"/>
            <a:ext cx="4577788" cy="6955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0287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2849880" algn="l"/>
                <a:tab pos="5324475" algn="l"/>
              </a:tabLst>
            </a:pP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to train (v) </a:t>
            </a:r>
            <a:r>
              <a:rPr lang="en-US" sz="3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36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treɪn</a:t>
            </a:r>
            <a:r>
              <a:rPr lang="en-US" sz="3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/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E54ECBA-373C-458D-A10B-AF03A637D7E2}"/>
              </a:ext>
            </a:extLst>
          </p:cNvPr>
          <p:cNvSpPr txBox="1"/>
          <p:nvPr/>
        </p:nvSpPr>
        <p:spPr>
          <a:xfrm>
            <a:off x="-30154" y="1387955"/>
            <a:ext cx="8400326" cy="6783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0287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2849880" algn="l"/>
                <a:tab pos="5324475" algn="l"/>
              </a:tabLst>
            </a:pPr>
            <a:r>
              <a:rPr lang="en-US" sz="3600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Ex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3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 </a:t>
            </a:r>
            <a:r>
              <a:rPr lang="en-US" sz="3600" i="1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train</a:t>
            </a:r>
            <a:r>
              <a:rPr lang="en-US" sz="3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in the gym for two hours a day.</a:t>
            </a:r>
            <a:endParaRPr lang="en-US" sz="3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974B015-C251-4A1A-A49F-59899CC9B00A}"/>
              </a:ext>
            </a:extLst>
          </p:cNvPr>
          <p:cNvSpPr txBox="1"/>
          <p:nvPr/>
        </p:nvSpPr>
        <p:spPr>
          <a:xfrm>
            <a:off x="-30154" y="2777988"/>
            <a:ext cx="6105644" cy="6783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0287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2849880" algn="l"/>
                <a:tab pos="5324475" algn="l"/>
              </a:tabLst>
            </a:pPr>
            <a:r>
              <a:rPr lang="en-US" sz="3600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Ex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3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Their garden is </a:t>
            </a:r>
            <a:r>
              <a:rPr lang="en-US" sz="3600" i="1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enormou</a:t>
            </a:r>
            <a:r>
              <a:rPr lang="en-US" sz="3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s.</a:t>
            </a:r>
            <a:endParaRPr lang="en-US" sz="3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85170E9-FCF9-4E8E-B6BB-F95ADBE168CC}"/>
              </a:ext>
            </a:extLst>
          </p:cNvPr>
          <p:cNvSpPr txBox="1"/>
          <p:nvPr/>
        </p:nvSpPr>
        <p:spPr>
          <a:xfrm>
            <a:off x="22896" y="3456172"/>
            <a:ext cx="6105644" cy="6955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0160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bowl (n) </a:t>
            </a:r>
            <a:r>
              <a:rPr lang="en-US" sz="3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36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bəʊl</a:t>
            </a:r>
            <a:r>
              <a:rPr lang="en-US" sz="3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/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5DFF336-C5B1-41F2-B258-9DB9D980C148}"/>
              </a:ext>
            </a:extLst>
          </p:cNvPr>
          <p:cNvSpPr txBox="1"/>
          <p:nvPr/>
        </p:nvSpPr>
        <p:spPr>
          <a:xfrm>
            <a:off x="24637" y="5455031"/>
            <a:ext cx="6105644" cy="6955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0160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dish (n) </a:t>
            </a:r>
            <a:r>
              <a:rPr lang="en-US" sz="3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36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dɪʃ</a:t>
            </a:r>
            <a:r>
              <a:rPr lang="en-US" sz="3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/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D5E85F2-1F30-4B75-9CED-E3699EE52078}"/>
              </a:ext>
            </a:extLst>
          </p:cNvPr>
          <p:cNvSpPr txBox="1"/>
          <p:nvPr/>
        </p:nvSpPr>
        <p:spPr>
          <a:xfrm>
            <a:off x="3986741" y="394930"/>
            <a:ext cx="6157732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000" b="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sweet food eaten at the end of a meal</a:t>
            </a:r>
            <a:endParaRPr lang="en-US" sz="3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020F56F-27A4-4441-94C2-3BCD27F86537}"/>
              </a:ext>
            </a:extLst>
          </p:cNvPr>
          <p:cNvSpPr txBox="1"/>
          <p:nvPr/>
        </p:nvSpPr>
        <p:spPr>
          <a:xfrm>
            <a:off x="22896" y="301987"/>
            <a:ext cx="4178461" cy="6955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0287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2849880" algn="l"/>
                <a:tab pos="5324475" algn="l"/>
              </a:tabLst>
            </a:pP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dessert (n) </a:t>
            </a:r>
            <a:r>
              <a:rPr lang="en-US" sz="3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36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dɪˈzɜːt</a:t>
            </a:r>
            <a:r>
              <a:rPr lang="en-US" sz="3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/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C561011-B5B5-4C1D-83D8-DD0C95644963}"/>
              </a:ext>
            </a:extLst>
          </p:cNvPr>
          <p:cNvSpPr txBox="1"/>
          <p:nvPr/>
        </p:nvSpPr>
        <p:spPr>
          <a:xfrm>
            <a:off x="3608" y="2168714"/>
            <a:ext cx="6105644" cy="6955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0287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2849880" algn="l"/>
                <a:tab pos="5324475" algn="l"/>
              </a:tabLst>
            </a:pP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enormous (adj)</a:t>
            </a:r>
            <a:r>
              <a:rPr lang="en-US" sz="3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36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ɪˈnɔːməs</a:t>
            </a:r>
            <a:r>
              <a:rPr lang="en-US" sz="3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/ 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8E7D6F89-A6C3-49C5-B2BE-80E92DD6515F}"/>
              </a:ext>
            </a:extLst>
          </p:cNvPr>
          <p:cNvSpPr txBox="1"/>
          <p:nvPr/>
        </p:nvSpPr>
        <p:spPr>
          <a:xfrm>
            <a:off x="3816713" y="904093"/>
            <a:ext cx="6157732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000" b="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to exercise or to </a:t>
            </a:r>
            <a:r>
              <a:rPr lang="en-US" sz="3000" b="0" i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practise</a:t>
            </a:r>
            <a:r>
              <a:rPr lang="en-US" sz="3000" b="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9849190-B336-4CE9-845B-2F18EA21C2CC}"/>
              </a:ext>
            </a:extLst>
          </p:cNvPr>
          <p:cNvSpPr txBox="1"/>
          <p:nvPr/>
        </p:nvSpPr>
        <p:spPr>
          <a:xfrm>
            <a:off x="5215639" y="2239470"/>
            <a:ext cx="6157732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000" b="0" i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very big or huge.</a:t>
            </a:r>
            <a:endParaRPr lang="en-US" sz="3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6" name="Picture 4" descr="Decor Bamboo Bowl Teal each | Woolworths">
            <a:extLst>
              <a:ext uri="{FF2B5EF4-FFF2-40B4-BE49-F238E27FC236}">
                <a16:creationId xmlns:a16="http://schemas.microsoft.com/office/drawing/2014/main" id="{4005A8EF-9926-44DC-8850-1A1D0995AD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3326" y="2505309"/>
            <a:ext cx="3730479" cy="3730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BD1C77EE-0D8F-4A68-BCF5-F99FCE6DF232}"/>
              </a:ext>
            </a:extLst>
          </p:cNvPr>
          <p:cNvSpPr txBox="1"/>
          <p:nvPr/>
        </p:nvSpPr>
        <p:spPr>
          <a:xfrm>
            <a:off x="4600684" y="4272486"/>
            <a:ext cx="8260467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a 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chemical</a:t>
            </a:r>
            <a:r>
              <a:rPr lang="en-US" sz="2800" b="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substance</a:t>
            </a:r>
            <a:r>
              <a:rPr lang="en-US" sz="2800" b="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in food that is 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necessary</a:t>
            </a:r>
            <a:r>
              <a:rPr lang="en-US" sz="2800" b="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for good health</a:t>
            </a:r>
            <a:endParaRPr lang="en-US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FDB18C10-92F2-49B5-8D1B-CF342B23321A}"/>
              </a:ext>
            </a:extLst>
          </p:cNvPr>
          <p:cNvSpPr txBox="1"/>
          <p:nvPr/>
        </p:nvSpPr>
        <p:spPr>
          <a:xfrm>
            <a:off x="175298" y="5003263"/>
            <a:ext cx="741937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Ex: There are lots of </a:t>
            </a:r>
            <a:r>
              <a:rPr lang="en-US" sz="30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vitamins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vegetables.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70E1684-B3B9-4A5E-A9C3-D88F2E630AFE}"/>
              </a:ext>
            </a:extLst>
          </p:cNvPr>
          <p:cNvSpPr txBox="1"/>
          <p:nvPr/>
        </p:nvSpPr>
        <p:spPr>
          <a:xfrm>
            <a:off x="3608" y="4168021"/>
            <a:ext cx="6105644" cy="6955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0160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vitamin (n) </a:t>
            </a:r>
            <a:r>
              <a:rPr lang="en-US" sz="3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/ˈ</a:t>
            </a:r>
            <a:r>
              <a:rPr lang="en-US" sz="36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vɪtəmɪn</a:t>
            </a:r>
            <a:r>
              <a:rPr lang="en-US" sz="3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/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4525FE71-2D1B-4ACA-979E-22DCBB00F960}"/>
              </a:ext>
            </a:extLst>
          </p:cNvPr>
          <p:cNvSpPr txBox="1"/>
          <p:nvPr/>
        </p:nvSpPr>
        <p:spPr>
          <a:xfrm>
            <a:off x="2907935" y="5541093"/>
            <a:ext cx="8776646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000" b="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food prepared in a particular way as part of a meal.</a:t>
            </a:r>
            <a:endParaRPr lang="en-US" sz="3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1391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4" grpId="0"/>
      <p:bldP spid="16" grpId="0"/>
      <p:bldP spid="20" grpId="0"/>
      <p:bldP spid="22" grpId="0"/>
      <p:bldP spid="22" grpId="1"/>
      <p:bldP spid="6" grpId="0"/>
      <p:bldP spid="12" grpId="0"/>
      <p:bldP spid="33" grpId="0"/>
      <p:bldP spid="33" grpId="1"/>
      <p:bldP spid="34" grpId="0"/>
      <p:bldP spid="34" grpId="1"/>
      <p:bldP spid="37" grpId="0"/>
      <p:bldP spid="37" grpId="1"/>
      <p:bldP spid="35" grpId="0"/>
      <p:bldP spid="18" grpId="0"/>
      <p:bldP spid="42" grpId="0"/>
      <p:bldP spid="42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692DA25-D335-4810-B583-6703DB18CAAD}"/>
              </a:ext>
            </a:extLst>
          </p:cNvPr>
          <p:cNvSpPr txBox="1"/>
          <p:nvPr/>
        </p:nvSpPr>
        <p:spPr>
          <a:xfrm>
            <a:off x="1" y="0"/>
            <a:ext cx="12192000" cy="55399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R="0" lvl="0" algn="ctr">
              <a:spcBef>
                <a:spcPts val="260"/>
              </a:spcBef>
              <a:spcAft>
                <a:spcPts val="0"/>
              </a:spcAft>
            </a:pPr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Complete the sentences with the correct </a:t>
            </a:r>
            <a:r>
              <a:rPr lang="en-US" sz="3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blue words </a:t>
            </a:r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from the text.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B745F36-FEC8-4891-B7D6-99B8ADDDDF9B}"/>
              </a:ext>
            </a:extLst>
          </p:cNvPr>
          <p:cNvSpPr txBox="1"/>
          <p:nvPr/>
        </p:nvSpPr>
        <p:spPr>
          <a:xfrm>
            <a:off x="399495" y="1503473"/>
            <a:ext cx="10910656" cy="40763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>
              <a:lnSpc>
                <a:spcPct val="150000"/>
              </a:lnSpc>
              <a:spcBef>
                <a:spcPts val="260"/>
              </a:spcBef>
              <a:spcAft>
                <a:spcPts val="0"/>
              </a:spcAft>
              <a:buFont typeface="+mj-lt"/>
              <a:buAutoNum type="arabicParenR"/>
            </a:pPr>
            <a:r>
              <a:rPr lang="en-US" sz="3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___________ are good for you.</a:t>
            </a:r>
          </a:p>
          <a:p>
            <a:pPr marL="342900" marR="0" lvl="0" indent="-342900">
              <a:lnSpc>
                <a:spcPct val="150000"/>
              </a:lnSpc>
              <a:spcBef>
                <a:spcPts val="260"/>
              </a:spcBef>
              <a:spcAft>
                <a:spcPts val="0"/>
              </a:spcAft>
              <a:buFont typeface="+mj-lt"/>
              <a:buAutoNum type="arabicParenR"/>
            </a:pPr>
            <a:r>
              <a:rPr lang="en-US" sz="3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Sports people usually _______ every day.</a:t>
            </a:r>
          </a:p>
          <a:p>
            <a:pPr marL="342900" marR="0" lvl="0" indent="-342900">
              <a:lnSpc>
                <a:spcPct val="150000"/>
              </a:lnSpc>
              <a:spcBef>
                <a:spcPts val="260"/>
              </a:spcBef>
              <a:spcAft>
                <a:spcPts val="0"/>
              </a:spcAft>
              <a:buFont typeface="+mj-lt"/>
              <a:buAutoNum type="arabicParenR"/>
            </a:pPr>
            <a:r>
              <a:rPr lang="en-US" sz="3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Spaghetti </a:t>
            </a:r>
            <a:r>
              <a:rPr lang="en-US" sz="3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bolognese</a:t>
            </a:r>
            <a:r>
              <a:rPr lang="en-US" sz="3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is a popular _________ in Italy.</a:t>
            </a:r>
          </a:p>
          <a:p>
            <a:pPr marL="342900" marR="0" lvl="0" indent="-342900">
              <a:lnSpc>
                <a:spcPct val="150000"/>
              </a:lnSpc>
              <a:spcBef>
                <a:spcPts val="260"/>
              </a:spcBef>
              <a:spcAft>
                <a:spcPts val="0"/>
              </a:spcAft>
              <a:buFont typeface="+mj-lt"/>
              <a:buAutoNum type="arabicParenR"/>
            </a:pPr>
            <a:r>
              <a:rPr lang="en-US" sz="3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You have _________ at the end of a meal.</a:t>
            </a:r>
          </a:p>
          <a:p>
            <a:pPr marL="342900" marR="0" lvl="0" indent="-342900">
              <a:lnSpc>
                <a:spcPct val="150000"/>
              </a:lnSpc>
              <a:spcBef>
                <a:spcPts val="260"/>
              </a:spcBef>
              <a:spcAft>
                <a:spcPts val="1200"/>
              </a:spcAft>
              <a:buFont typeface="+mj-lt"/>
              <a:buAutoNum type="arabicParenR"/>
            </a:pPr>
            <a:r>
              <a:rPr lang="en-US" sz="3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You put rice or soup in a ________.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ED911AC-F79B-40D3-B8B1-2DFE54E7D217}"/>
              </a:ext>
            </a:extLst>
          </p:cNvPr>
          <p:cNvSpPr txBox="1"/>
          <p:nvPr/>
        </p:nvSpPr>
        <p:spPr>
          <a:xfrm>
            <a:off x="1026851" y="1648457"/>
            <a:ext cx="2512380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>
              <a:spcBef>
                <a:spcPts val="260"/>
              </a:spcBef>
              <a:spcAft>
                <a:spcPts val="0"/>
              </a:spcAft>
            </a:pPr>
            <a:r>
              <a:rPr lang="en-US" sz="34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Vitamins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E6A11D7-29B8-41D3-BB7B-EE1307DBC8E7}"/>
              </a:ext>
            </a:extLst>
          </p:cNvPr>
          <p:cNvSpPr txBox="1"/>
          <p:nvPr/>
        </p:nvSpPr>
        <p:spPr>
          <a:xfrm>
            <a:off x="5038817" y="2466682"/>
            <a:ext cx="1632011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>
              <a:spcBef>
                <a:spcPts val="260"/>
              </a:spcBef>
              <a:spcAft>
                <a:spcPts val="0"/>
              </a:spcAft>
            </a:pPr>
            <a:r>
              <a:rPr lang="en-US" sz="34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train</a:t>
            </a:r>
            <a:endParaRPr lang="en-US" sz="3400" b="1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62076A4-8355-47F7-9255-A219D42982EB}"/>
              </a:ext>
            </a:extLst>
          </p:cNvPr>
          <p:cNvSpPr txBox="1"/>
          <p:nvPr/>
        </p:nvSpPr>
        <p:spPr>
          <a:xfrm>
            <a:off x="5612167" y="4886291"/>
            <a:ext cx="1463336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>
              <a:spcBef>
                <a:spcPts val="260"/>
              </a:spcBef>
              <a:spcAft>
                <a:spcPts val="0"/>
              </a:spcAft>
            </a:pPr>
            <a:r>
              <a:rPr lang="en-US" sz="34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bowl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B05F930-0BAF-4C50-97F6-ACA9EF93B991}"/>
              </a:ext>
            </a:extLst>
          </p:cNvPr>
          <p:cNvSpPr txBox="1"/>
          <p:nvPr/>
        </p:nvSpPr>
        <p:spPr>
          <a:xfrm>
            <a:off x="7230121" y="3313781"/>
            <a:ext cx="1523261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>
              <a:spcBef>
                <a:spcPts val="260"/>
              </a:spcBef>
              <a:spcAft>
                <a:spcPts val="0"/>
              </a:spcAft>
            </a:pPr>
            <a:r>
              <a:rPr lang="en-US" sz="34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dish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C2E5289-306D-479F-9265-481321D2FB07}"/>
              </a:ext>
            </a:extLst>
          </p:cNvPr>
          <p:cNvSpPr txBox="1"/>
          <p:nvPr/>
        </p:nvSpPr>
        <p:spPr>
          <a:xfrm>
            <a:off x="2635190" y="4079886"/>
            <a:ext cx="2016709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>
              <a:spcBef>
                <a:spcPts val="260"/>
              </a:spcBef>
              <a:spcAft>
                <a:spcPts val="0"/>
              </a:spcAft>
            </a:pPr>
            <a:r>
              <a:rPr lang="en-US" sz="34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desserts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BBA1F5C-9297-4926-8D07-BB3E1E2722EC}"/>
              </a:ext>
            </a:extLst>
          </p:cNvPr>
          <p:cNvSpPr txBox="1"/>
          <p:nvPr/>
        </p:nvSpPr>
        <p:spPr>
          <a:xfrm>
            <a:off x="2455318" y="845668"/>
            <a:ext cx="6799007" cy="55399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Vitamins</a:t>
            </a:r>
            <a:r>
              <a:rPr lang="en-US" sz="30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- </a:t>
            </a:r>
            <a:r>
              <a:rPr lang="en-US" sz="30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dish - </a:t>
            </a:r>
            <a:r>
              <a:rPr lang="en-US" sz="30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train</a:t>
            </a:r>
            <a:r>
              <a:rPr lang="en-US" sz="30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bowl - desserts   </a:t>
            </a:r>
            <a:endParaRPr lang="en-US" sz="3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8381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efault Theme">
  <a:themeElements>
    <a:clrScheme name="Innovation - Light Version">
      <a:dk1>
        <a:srgbClr val="737572"/>
      </a:dk1>
      <a:lt1>
        <a:sysClr val="window" lastClr="FFFFFF"/>
      </a:lt1>
      <a:dk2>
        <a:srgbClr val="445469"/>
      </a:dk2>
      <a:lt2>
        <a:srgbClr val="FFFFFF"/>
      </a:lt2>
      <a:accent1>
        <a:srgbClr val="1EA185"/>
      </a:accent1>
      <a:accent2>
        <a:srgbClr val="9BBB5C"/>
      </a:accent2>
      <a:accent3>
        <a:srgbClr val="F29B26"/>
      </a:accent3>
      <a:accent4>
        <a:srgbClr val="BD392F"/>
      </a:accent4>
      <a:accent5>
        <a:srgbClr val="445469"/>
      </a:accent5>
      <a:accent6>
        <a:srgbClr val="6D6F6B"/>
      </a:accent6>
      <a:hlink>
        <a:srgbClr val="1E9272"/>
      </a:hlink>
      <a:folHlink>
        <a:srgbClr val="AC2624"/>
      </a:folHlink>
    </a:clrScheme>
    <a:fontScheme name="Custom 1">
      <a:majorFont>
        <a:latin typeface="Lato"/>
        <a:ea typeface=""/>
        <a:cs typeface=""/>
      </a:majorFont>
      <a:minorFont>
        <a:latin typeface="Lat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 algn="r">
          <a:lnSpc>
            <a:spcPct val="90000"/>
          </a:lnSpc>
          <a:defRPr sz="12000">
            <a:solidFill>
              <a:srgbClr val="009A4E"/>
            </a:solidFill>
            <a:latin typeface="Lato Black"/>
            <a:cs typeface="Lato Black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473</TotalTime>
  <Words>541</Words>
  <Application>Microsoft Office PowerPoint</Application>
  <PresentationFormat>Widescreen</PresentationFormat>
  <Paragraphs>89</Paragraphs>
  <Slides>18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32" baseType="lpstr">
      <vt:lpstr>.VnVogue</vt:lpstr>
      <vt:lpstr>Arial</vt:lpstr>
      <vt:lpstr>Calibri</vt:lpstr>
      <vt:lpstr>Calibri Light</vt:lpstr>
      <vt:lpstr>Lato Black</vt:lpstr>
      <vt:lpstr>Lato Bold</vt:lpstr>
      <vt:lpstr>Lato Light</vt:lpstr>
      <vt:lpstr>Segoe UI Black</vt:lpstr>
      <vt:lpstr>Snap ITC</vt:lpstr>
      <vt:lpstr>Stencil</vt:lpstr>
      <vt:lpstr>Times New Roman</vt:lpstr>
      <vt:lpstr>VNI-Fato</vt:lpstr>
      <vt:lpstr>Office Theme</vt:lpstr>
      <vt:lpstr>Default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Diep Huynh</dc:creator>
  <cp:lastModifiedBy>hien bui</cp:lastModifiedBy>
  <cp:revision>33</cp:revision>
  <dcterms:created xsi:type="dcterms:W3CDTF">2021-06-16T04:46:27Z</dcterms:created>
  <dcterms:modified xsi:type="dcterms:W3CDTF">2022-01-12T14:07:31Z</dcterms:modified>
</cp:coreProperties>
</file>